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9"/>
  </p:notesMasterIdLst>
  <p:sldIdLst>
    <p:sldId id="256" r:id="rId2"/>
    <p:sldId id="257" r:id="rId3"/>
    <p:sldId id="343" r:id="rId4"/>
    <p:sldId id="258" r:id="rId5"/>
    <p:sldId id="259" r:id="rId6"/>
    <p:sldId id="333" r:id="rId7"/>
    <p:sldId id="344"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61" r:id="rId21"/>
    <p:sldId id="362" r:id="rId22"/>
    <p:sldId id="363" r:id="rId23"/>
    <p:sldId id="364" r:id="rId24"/>
    <p:sldId id="365" r:id="rId25"/>
    <p:sldId id="359" r:id="rId26"/>
    <p:sldId id="360" r:id="rId27"/>
    <p:sldId id="342" r:id="rId28"/>
  </p:sldIdLst>
  <p:sldSz cx="9144000" cy="5143500" type="screen16x9"/>
  <p:notesSz cx="6858000" cy="9144000"/>
  <p:embeddedFontLst>
    <p:embeddedFont>
      <p:font typeface="Consolas" panose="020B0609020204030204" pitchFamily="49" charset="0"/>
      <p:regular r:id="rId30"/>
      <p:bold r:id="rId31"/>
      <p:italic r:id="rId32"/>
      <p:boldItalic r:id="rId33"/>
    </p:embeddedFont>
    <p:embeddedFont>
      <p:font typeface="Inter Tight" panose="020B0604020202020204" charset="0"/>
      <p:regular r:id="rId34"/>
      <p:bold r:id="rId35"/>
      <p:italic r:id="rId36"/>
      <p:boldItalic r:id="rId37"/>
    </p:embeddedFont>
    <p:embeddedFont>
      <p:font typeface="Rajdhani" panose="020B0604020202020204" charset="0"/>
      <p:regular r:id="rId38"/>
      <p:bold r:id="rId39"/>
    </p:embeddedFont>
    <p:embeddedFont>
      <p:font typeface="Rajdhani SemiBold" panose="020B0604020202020204" charset="0"/>
      <p:regular r:id="rId40"/>
      <p:bold r:id="rId41"/>
    </p:embeddedFont>
    <p:embeddedFont>
      <p:font typeface="Segoe UI Variable Display Light" pitchFamily="2" charset="0"/>
      <p:regular r:id="rId42"/>
    </p:embeddedFont>
    <p:embeddedFont>
      <p:font typeface="Segoe UI Variable Display Semib" pitchFamily="2" charset="0"/>
      <p:bold r:id="rId43"/>
    </p:embeddedFont>
    <p:embeddedFont>
      <p:font typeface="Segoe UI Variable Text Semibold" pitchFamily="2" charset="0"/>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6D41"/>
    <a:srgbClr val="BF95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76F710-3869-48A8-91F4-B13308AAD7CD}">
  <a:tblStyle styleId="{0676F710-3869-48A8-91F4-B13308AAD7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655ED6-84FB-4557-9F4D-A836F37D34D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76" autoAdjust="0"/>
  </p:normalViewPr>
  <p:slideViewPr>
    <p:cSldViewPr snapToGrid="0">
      <p:cViewPr varScale="1">
        <p:scale>
          <a:sx n="91" d="100"/>
          <a:sy n="91" d="100"/>
        </p:scale>
        <p:origin x="121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dirty="0"/>
          </a:p>
        </p:txBody>
      </p:sp>
    </p:spTree>
    <p:extLst>
      <p:ext uri="{BB962C8B-B14F-4D97-AF65-F5344CB8AC3E}">
        <p14:creationId xmlns:p14="http://schemas.microsoft.com/office/powerpoint/2010/main" val="290552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dirty="0"/>
          </a:p>
        </p:txBody>
      </p:sp>
    </p:spTree>
    <p:extLst>
      <p:ext uri="{BB962C8B-B14F-4D97-AF65-F5344CB8AC3E}">
        <p14:creationId xmlns:p14="http://schemas.microsoft.com/office/powerpoint/2010/main" val="3176362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0" i="0" dirty="0">
              <a:solidFill>
                <a:srgbClr val="0D0D0D"/>
              </a:solidFill>
              <a:effectLst/>
              <a:latin typeface="Söhne"/>
            </a:endParaRPr>
          </a:p>
        </p:txBody>
      </p:sp>
    </p:spTree>
    <p:extLst>
      <p:ext uri="{BB962C8B-B14F-4D97-AF65-F5344CB8AC3E}">
        <p14:creationId xmlns:p14="http://schemas.microsoft.com/office/powerpoint/2010/main" val="288761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1702558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1338891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1061920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1955576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777670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1009745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1117712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90b7f48bc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90b7f48bc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3951855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1969186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1567252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2376718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578916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3440454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b="0" i="0" dirty="0">
              <a:solidFill>
                <a:srgbClr val="0D0D0D"/>
              </a:solidFill>
              <a:effectLst/>
              <a:latin typeface="Söhne"/>
            </a:endParaRPr>
          </a:p>
        </p:txBody>
      </p:sp>
    </p:spTree>
    <p:extLst>
      <p:ext uri="{BB962C8B-B14F-4D97-AF65-F5344CB8AC3E}">
        <p14:creationId xmlns:p14="http://schemas.microsoft.com/office/powerpoint/2010/main" val="1984256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6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3695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dirty="0"/>
          </a:p>
        </p:txBody>
      </p:sp>
    </p:spTree>
    <p:extLst>
      <p:ext uri="{BB962C8B-B14F-4D97-AF65-F5344CB8AC3E}">
        <p14:creationId xmlns:p14="http://schemas.microsoft.com/office/powerpoint/2010/main" val="3053144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dirty="0"/>
          </a:p>
        </p:txBody>
      </p:sp>
    </p:spTree>
    <p:extLst>
      <p:ext uri="{BB962C8B-B14F-4D97-AF65-F5344CB8AC3E}">
        <p14:creationId xmlns:p14="http://schemas.microsoft.com/office/powerpoint/2010/main" val="13718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dirty="0"/>
          </a:p>
        </p:txBody>
      </p:sp>
    </p:spTree>
    <p:extLst>
      <p:ext uri="{BB962C8B-B14F-4D97-AF65-F5344CB8AC3E}">
        <p14:creationId xmlns:p14="http://schemas.microsoft.com/office/powerpoint/2010/main" val="2494707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vi-VN" dirty="0"/>
          </a:p>
        </p:txBody>
      </p:sp>
    </p:spTree>
    <p:extLst>
      <p:ext uri="{BB962C8B-B14F-4D97-AF65-F5344CB8AC3E}">
        <p14:creationId xmlns:p14="http://schemas.microsoft.com/office/powerpoint/2010/main" val="592114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30700" y="1422600"/>
            <a:ext cx="6282600" cy="1686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9625" y="3311425"/>
            <a:ext cx="7704900" cy="409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5"/>
            <a:ext cx="6172950" cy="4630602"/>
            <a:chOff x="0" y="-5"/>
            <a:chExt cx="6172950" cy="4630602"/>
          </a:xfrm>
        </p:grpSpPr>
        <p:sp>
          <p:nvSpPr>
            <p:cNvPr id="12" name="Google Shape;12;p2"/>
            <p:cNvSpPr/>
            <p:nvPr/>
          </p:nvSpPr>
          <p:spPr>
            <a:xfrm>
              <a:off x="0" y="534995"/>
              <a:ext cx="715200" cy="150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3" name="Google Shape;13;p2"/>
            <p:cNvSpPr/>
            <p:nvPr/>
          </p:nvSpPr>
          <p:spPr>
            <a:xfrm>
              <a:off x="0" y="3872797"/>
              <a:ext cx="715200" cy="757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4" name="Google Shape;14;p2"/>
            <p:cNvSpPr/>
            <p:nvPr/>
          </p:nvSpPr>
          <p:spPr>
            <a:xfrm>
              <a:off x="2965950" y="-5"/>
              <a:ext cx="3207000" cy="244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15" name="Google Shape;15;p2"/>
          <p:cNvGrpSpPr/>
          <p:nvPr/>
        </p:nvGrpSpPr>
        <p:grpSpPr>
          <a:xfrm>
            <a:off x="-15300" y="528175"/>
            <a:ext cx="9169500" cy="4102500"/>
            <a:chOff x="-15300" y="528175"/>
            <a:chExt cx="9169500" cy="4102500"/>
          </a:xfrm>
        </p:grpSpPr>
        <p:cxnSp>
          <p:nvCxnSpPr>
            <p:cNvPr id="16" name="Google Shape;16;p2"/>
            <p:cNvCxnSpPr/>
            <p:nvPr/>
          </p:nvCxnSpPr>
          <p:spPr>
            <a:xfrm rot="10800000">
              <a:off x="-15300" y="535000"/>
              <a:ext cx="9169500"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2"/>
            <p:cNvCxnSpPr/>
            <p:nvPr/>
          </p:nvCxnSpPr>
          <p:spPr>
            <a:xfrm rot="10800000">
              <a:off x="-11400" y="4630600"/>
              <a:ext cx="91617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2"/>
            <p:cNvCxnSpPr/>
            <p:nvPr/>
          </p:nvCxnSpPr>
          <p:spPr>
            <a:xfrm rot="10800000">
              <a:off x="719625" y="528175"/>
              <a:ext cx="0" cy="4102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79"/>
        <p:cNvGrpSpPr/>
        <p:nvPr/>
      </p:nvGrpSpPr>
      <p:grpSpPr>
        <a:xfrm>
          <a:off x="0" y="0"/>
          <a:ext cx="0" cy="0"/>
          <a:chOff x="0" y="0"/>
          <a:chExt cx="0" cy="0"/>
        </a:xfrm>
      </p:grpSpPr>
      <p:grpSp>
        <p:nvGrpSpPr>
          <p:cNvPr id="280" name="Google Shape;280;p24"/>
          <p:cNvGrpSpPr/>
          <p:nvPr/>
        </p:nvGrpSpPr>
        <p:grpSpPr>
          <a:xfrm>
            <a:off x="-15300" y="528300"/>
            <a:ext cx="9169500" cy="4081200"/>
            <a:chOff x="-15300" y="528300"/>
            <a:chExt cx="9169500" cy="4081200"/>
          </a:xfrm>
        </p:grpSpPr>
        <p:cxnSp>
          <p:nvCxnSpPr>
            <p:cNvPr id="281" name="Google Shape;281;p24"/>
            <p:cNvCxnSpPr/>
            <p:nvPr/>
          </p:nvCxnSpPr>
          <p:spPr>
            <a:xfrm rot="10800000">
              <a:off x="-15300" y="535000"/>
              <a:ext cx="9169500" cy="0"/>
            </a:xfrm>
            <a:prstGeom prst="straightConnector1">
              <a:avLst/>
            </a:prstGeom>
            <a:noFill/>
            <a:ln w="9525" cap="flat" cmpd="sng">
              <a:solidFill>
                <a:schemeClr val="dk1"/>
              </a:solidFill>
              <a:prstDash val="solid"/>
              <a:round/>
              <a:headEnd type="none" w="med" len="med"/>
              <a:tailEnd type="none" w="med" len="med"/>
            </a:ln>
          </p:spPr>
        </p:cxnSp>
        <p:cxnSp>
          <p:nvCxnSpPr>
            <p:cNvPr id="282" name="Google Shape;282;p24"/>
            <p:cNvCxnSpPr/>
            <p:nvPr/>
          </p:nvCxnSpPr>
          <p:spPr>
            <a:xfrm rot="10800000">
              <a:off x="-11400" y="4608500"/>
              <a:ext cx="9161700" cy="0"/>
            </a:xfrm>
            <a:prstGeom prst="straightConnector1">
              <a:avLst/>
            </a:prstGeom>
            <a:noFill/>
            <a:ln w="9525" cap="flat" cmpd="sng">
              <a:solidFill>
                <a:schemeClr val="dk1"/>
              </a:solidFill>
              <a:prstDash val="solid"/>
              <a:round/>
              <a:headEnd type="none" w="med" len="med"/>
              <a:tailEnd type="none" w="med" len="med"/>
            </a:ln>
          </p:spPr>
        </p:cxnSp>
        <p:cxnSp>
          <p:nvCxnSpPr>
            <p:cNvPr id="283" name="Google Shape;283;p24"/>
            <p:cNvCxnSpPr/>
            <p:nvPr/>
          </p:nvCxnSpPr>
          <p:spPr>
            <a:xfrm rot="10800000">
              <a:off x="719625" y="528300"/>
              <a:ext cx="0" cy="4081200"/>
            </a:xfrm>
            <a:prstGeom prst="straightConnector1">
              <a:avLst/>
            </a:prstGeom>
            <a:noFill/>
            <a:ln w="9525" cap="flat" cmpd="sng">
              <a:solidFill>
                <a:schemeClr val="dk1"/>
              </a:solidFill>
              <a:prstDash val="solid"/>
              <a:round/>
              <a:headEnd type="none" w="med" len="med"/>
              <a:tailEnd type="none" w="med" len="med"/>
            </a:ln>
          </p:spPr>
        </p:cxnSp>
        <p:cxnSp>
          <p:nvCxnSpPr>
            <p:cNvPr id="284" name="Google Shape;284;p24"/>
            <p:cNvCxnSpPr/>
            <p:nvPr/>
          </p:nvCxnSpPr>
          <p:spPr>
            <a:xfrm rot="10800000">
              <a:off x="8428900" y="528300"/>
              <a:ext cx="0" cy="4081200"/>
            </a:xfrm>
            <a:prstGeom prst="straightConnector1">
              <a:avLst/>
            </a:prstGeom>
            <a:noFill/>
            <a:ln w="9525" cap="flat" cmpd="sng">
              <a:solidFill>
                <a:schemeClr val="dk1"/>
              </a:solidFill>
              <a:prstDash val="solid"/>
              <a:round/>
              <a:headEnd type="none" w="med" len="med"/>
              <a:tailEnd type="none" w="med" len="med"/>
            </a:ln>
          </p:spPr>
        </p:cxnSp>
      </p:grpSp>
      <p:grpSp>
        <p:nvGrpSpPr>
          <p:cNvPr id="285" name="Google Shape;285;p24"/>
          <p:cNvGrpSpPr/>
          <p:nvPr/>
        </p:nvGrpSpPr>
        <p:grpSpPr>
          <a:xfrm>
            <a:off x="0" y="534998"/>
            <a:ext cx="715200" cy="1337930"/>
            <a:chOff x="0" y="534998"/>
            <a:chExt cx="715200" cy="1337930"/>
          </a:xfrm>
        </p:grpSpPr>
        <p:sp>
          <p:nvSpPr>
            <p:cNvPr id="286" name="Google Shape;286;p24"/>
            <p:cNvSpPr/>
            <p:nvPr/>
          </p:nvSpPr>
          <p:spPr>
            <a:xfrm>
              <a:off x="0" y="534998"/>
              <a:ext cx="715200" cy="94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87" name="Google Shape;287;p24"/>
            <p:cNvSpPr/>
            <p:nvPr/>
          </p:nvSpPr>
          <p:spPr>
            <a:xfrm>
              <a:off x="0" y="1628128"/>
              <a:ext cx="715200" cy="244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grpSp>
        <p:nvGrpSpPr>
          <p:cNvPr id="288" name="Google Shape;288;p24"/>
          <p:cNvGrpSpPr/>
          <p:nvPr/>
        </p:nvGrpSpPr>
        <p:grpSpPr>
          <a:xfrm>
            <a:off x="8708550" y="3052925"/>
            <a:ext cx="198900" cy="1331700"/>
            <a:chOff x="8708550" y="3052925"/>
            <a:chExt cx="198900" cy="1331700"/>
          </a:xfrm>
        </p:grpSpPr>
        <p:sp>
          <p:nvSpPr>
            <p:cNvPr id="289" name="Google Shape;289;p24"/>
            <p:cNvSpPr/>
            <p:nvPr/>
          </p:nvSpPr>
          <p:spPr>
            <a:xfrm rot="5400000">
              <a:off x="8708550" y="3052925"/>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90" name="Google Shape;290;p24"/>
            <p:cNvSpPr/>
            <p:nvPr/>
          </p:nvSpPr>
          <p:spPr>
            <a:xfrm rot="5400000">
              <a:off x="8708550" y="3619325"/>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91" name="Google Shape;291;p24"/>
            <p:cNvSpPr/>
            <p:nvPr/>
          </p:nvSpPr>
          <p:spPr>
            <a:xfrm rot="5400000">
              <a:off x="8708550" y="4185725"/>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sp>
        <p:nvSpPr>
          <p:cNvPr id="292" name="Google Shape;292;p24"/>
          <p:cNvSpPr/>
          <p:nvPr/>
        </p:nvSpPr>
        <p:spPr>
          <a:xfrm>
            <a:off x="715100" y="4898695"/>
            <a:ext cx="3207000" cy="244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93" name="Google Shape;293;p24"/>
          <p:cNvSpPr/>
          <p:nvPr/>
        </p:nvSpPr>
        <p:spPr>
          <a:xfrm rot="10800000">
            <a:off x="7915675" y="307150"/>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4"/>
        <p:cNvGrpSpPr/>
        <p:nvPr/>
      </p:nvGrpSpPr>
      <p:grpSpPr>
        <a:xfrm>
          <a:off x="0" y="0"/>
          <a:ext cx="0" cy="0"/>
          <a:chOff x="0" y="0"/>
          <a:chExt cx="0" cy="0"/>
        </a:xfrm>
      </p:grpSpPr>
      <p:grpSp>
        <p:nvGrpSpPr>
          <p:cNvPr id="295" name="Google Shape;295;p25"/>
          <p:cNvGrpSpPr/>
          <p:nvPr/>
        </p:nvGrpSpPr>
        <p:grpSpPr>
          <a:xfrm>
            <a:off x="-11400" y="540000"/>
            <a:ext cx="9172000" cy="4354950"/>
            <a:chOff x="-11400" y="540000"/>
            <a:chExt cx="9172000" cy="4354950"/>
          </a:xfrm>
        </p:grpSpPr>
        <p:sp>
          <p:nvSpPr>
            <p:cNvPr id="296" name="Google Shape;296;p25"/>
            <p:cNvSpPr/>
            <p:nvPr/>
          </p:nvSpPr>
          <p:spPr>
            <a:xfrm>
              <a:off x="7339600" y="541375"/>
              <a:ext cx="1821000" cy="1269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97" name="Google Shape;297;p25"/>
            <p:cNvSpPr/>
            <p:nvPr/>
          </p:nvSpPr>
          <p:spPr>
            <a:xfrm>
              <a:off x="7339600" y="2021201"/>
              <a:ext cx="1821000" cy="268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298" name="Google Shape;298;p25"/>
            <p:cNvCxnSpPr/>
            <p:nvPr/>
          </p:nvCxnSpPr>
          <p:spPr>
            <a:xfrm rot="10800000">
              <a:off x="-11400" y="4608500"/>
              <a:ext cx="9161700" cy="0"/>
            </a:xfrm>
            <a:prstGeom prst="straightConnector1">
              <a:avLst/>
            </a:prstGeom>
            <a:noFill/>
            <a:ln w="9525" cap="flat" cmpd="sng">
              <a:solidFill>
                <a:schemeClr val="dk1"/>
              </a:solidFill>
              <a:prstDash val="solid"/>
              <a:round/>
              <a:headEnd type="none" w="med" len="med"/>
              <a:tailEnd type="none" w="med" len="med"/>
            </a:ln>
          </p:spPr>
        </p:cxnSp>
        <p:cxnSp>
          <p:nvCxnSpPr>
            <p:cNvPr id="299" name="Google Shape;299;p25"/>
            <p:cNvCxnSpPr/>
            <p:nvPr/>
          </p:nvCxnSpPr>
          <p:spPr>
            <a:xfrm rot="10800000">
              <a:off x="-11400" y="541375"/>
              <a:ext cx="9161700" cy="0"/>
            </a:xfrm>
            <a:prstGeom prst="straightConnector1">
              <a:avLst/>
            </a:prstGeom>
            <a:noFill/>
            <a:ln w="9525" cap="flat" cmpd="sng">
              <a:solidFill>
                <a:schemeClr val="dk1"/>
              </a:solidFill>
              <a:prstDash val="solid"/>
              <a:round/>
              <a:headEnd type="none" w="med" len="med"/>
              <a:tailEnd type="none" w="med" len="med"/>
            </a:ln>
          </p:spPr>
        </p:cxnSp>
        <p:cxnSp>
          <p:nvCxnSpPr>
            <p:cNvPr id="300" name="Google Shape;300;p25"/>
            <p:cNvCxnSpPr/>
            <p:nvPr/>
          </p:nvCxnSpPr>
          <p:spPr>
            <a:xfrm rot="10800000">
              <a:off x="7339600" y="540000"/>
              <a:ext cx="0" cy="4070700"/>
            </a:xfrm>
            <a:prstGeom prst="straightConnector1">
              <a:avLst/>
            </a:prstGeom>
            <a:noFill/>
            <a:ln w="9525" cap="flat" cmpd="sng">
              <a:solidFill>
                <a:schemeClr val="dk1"/>
              </a:solidFill>
              <a:prstDash val="solid"/>
              <a:round/>
              <a:headEnd type="none" w="med" len="med"/>
              <a:tailEnd type="none" w="med" len="med"/>
            </a:ln>
          </p:spPr>
        </p:cxnSp>
        <p:sp>
          <p:nvSpPr>
            <p:cNvPr id="301" name="Google Shape;301;p25"/>
            <p:cNvSpPr/>
            <p:nvPr/>
          </p:nvSpPr>
          <p:spPr>
            <a:xfrm>
              <a:off x="329600" y="3924750"/>
              <a:ext cx="969900" cy="970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02" name="Google Shape;302;p25"/>
            <p:cNvSpPr/>
            <p:nvPr/>
          </p:nvSpPr>
          <p:spPr>
            <a:xfrm>
              <a:off x="715100" y="7730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03" name="Google Shape;303;p25"/>
            <p:cNvSpPr/>
            <p:nvPr/>
          </p:nvSpPr>
          <p:spPr>
            <a:xfrm>
              <a:off x="1281500" y="7730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04" name="Google Shape;304;p25"/>
            <p:cNvSpPr/>
            <p:nvPr/>
          </p:nvSpPr>
          <p:spPr>
            <a:xfrm>
              <a:off x="1847900" y="7730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047175" y="2686200"/>
            <a:ext cx="3943500" cy="921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169625" y="1512400"/>
            <a:ext cx="1517400" cy="84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a:spLocks noGrp="1"/>
          </p:cNvSpPr>
          <p:nvPr>
            <p:ph type="pic" idx="3"/>
          </p:nvPr>
        </p:nvSpPr>
        <p:spPr>
          <a:xfrm>
            <a:off x="721775" y="1217075"/>
            <a:ext cx="2718900" cy="2709300"/>
          </a:xfrm>
          <a:prstGeom prst="rect">
            <a:avLst/>
          </a:prstGeom>
          <a:noFill/>
          <a:ln w="9525" cap="flat" cmpd="sng">
            <a:solidFill>
              <a:schemeClr val="dk1"/>
            </a:solidFill>
            <a:prstDash val="solid"/>
            <a:round/>
            <a:headEnd type="none" w="sm" len="sm"/>
            <a:tailEnd type="none" w="sm" len="sm"/>
          </a:ln>
        </p:spPr>
      </p:sp>
      <p:cxnSp>
        <p:nvCxnSpPr>
          <p:cNvPr id="23" name="Google Shape;23;p3"/>
          <p:cNvCxnSpPr/>
          <p:nvPr/>
        </p:nvCxnSpPr>
        <p:spPr>
          <a:xfrm rot="10800000">
            <a:off x="719400" y="535000"/>
            <a:ext cx="8434800" cy="0"/>
          </a:xfrm>
          <a:prstGeom prst="straightConnector1">
            <a:avLst/>
          </a:prstGeom>
          <a:noFill/>
          <a:ln w="9525" cap="flat" cmpd="sng">
            <a:solidFill>
              <a:schemeClr val="dk1"/>
            </a:solidFill>
            <a:prstDash val="solid"/>
            <a:round/>
            <a:headEnd type="none" w="med" len="med"/>
            <a:tailEnd type="none" w="med" len="med"/>
          </a:ln>
        </p:spPr>
      </p:cxnSp>
      <p:grpSp>
        <p:nvGrpSpPr>
          <p:cNvPr id="24" name="Google Shape;24;p3"/>
          <p:cNvGrpSpPr/>
          <p:nvPr/>
        </p:nvGrpSpPr>
        <p:grpSpPr>
          <a:xfrm>
            <a:off x="721775" y="-7650"/>
            <a:ext cx="6846250" cy="5151400"/>
            <a:chOff x="721775" y="-7650"/>
            <a:chExt cx="6846250" cy="5151400"/>
          </a:xfrm>
        </p:grpSpPr>
        <p:sp>
          <p:nvSpPr>
            <p:cNvPr id="25" name="Google Shape;25;p3"/>
            <p:cNvSpPr/>
            <p:nvPr/>
          </p:nvSpPr>
          <p:spPr>
            <a:xfrm>
              <a:off x="721775" y="-7650"/>
              <a:ext cx="2718900" cy="54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26" name="Google Shape;26;p3"/>
            <p:cNvSpPr/>
            <p:nvPr/>
          </p:nvSpPr>
          <p:spPr>
            <a:xfrm>
              <a:off x="4169625" y="4898350"/>
              <a:ext cx="3398400" cy="245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5"/>
          <p:cNvSpPr txBox="1">
            <a:spLocks noGrp="1"/>
          </p:cNvSpPr>
          <p:nvPr>
            <p:ph type="subTitle" idx="1"/>
          </p:nvPr>
        </p:nvSpPr>
        <p:spPr>
          <a:xfrm>
            <a:off x="4890026" y="2686351"/>
            <a:ext cx="3239100" cy="107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5"/>
          <p:cNvSpPr txBox="1">
            <a:spLocks noGrp="1"/>
          </p:cNvSpPr>
          <p:nvPr>
            <p:ph type="subTitle" idx="2"/>
          </p:nvPr>
        </p:nvSpPr>
        <p:spPr>
          <a:xfrm>
            <a:off x="1014875" y="2686350"/>
            <a:ext cx="3239100" cy="107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5"/>
          <p:cNvSpPr txBox="1">
            <a:spLocks noGrp="1"/>
          </p:cNvSpPr>
          <p:nvPr>
            <p:ph type="subTitle" idx="3"/>
          </p:nvPr>
        </p:nvSpPr>
        <p:spPr>
          <a:xfrm>
            <a:off x="1014875" y="2324200"/>
            <a:ext cx="3239100" cy="44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jdhani"/>
              <a:buNone/>
              <a:defRPr sz="18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jdhani"/>
              <a:buNone/>
              <a:defRPr sz="2400">
                <a:latin typeface="Rajdhani"/>
                <a:ea typeface="Rajdhani"/>
                <a:cs typeface="Rajdhani"/>
                <a:sym typeface="Rajdhani"/>
              </a:defRPr>
            </a:lvl2pPr>
            <a:lvl3pPr lvl="2" algn="ctr" rtl="0">
              <a:lnSpc>
                <a:spcPct val="100000"/>
              </a:lnSpc>
              <a:spcBef>
                <a:spcPts val="0"/>
              </a:spcBef>
              <a:spcAft>
                <a:spcPts val="0"/>
              </a:spcAft>
              <a:buSzPts val="2400"/>
              <a:buFont typeface="Rajdhani"/>
              <a:buNone/>
              <a:defRPr sz="2400">
                <a:latin typeface="Rajdhani"/>
                <a:ea typeface="Rajdhani"/>
                <a:cs typeface="Rajdhani"/>
                <a:sym typeface="Rajdhani"/>
              </a:defRPr>
            </a:lvl3pPr>
            <a:lvl4pPr lvl="3" algn="ctr" rtl="0">
              <a:lnSpc>
                <a:spcPct val="100000"/>
              </a:lnSpc>
              <a:spcBef>
                <a:spcPts val="0"/>
              </a:spcBef>
              <a:spcAft>
                <a:spcPts val="0"/>
              </a:spcAft>
              <a:buSzPts val="2400"/>
              <a:buFont typeface="Rajdhani"/>
              <a:buNone/>
              <a:defRPr sz="2400">
                <a:latin typeface="Rajdhani"/>
                <a:ea typeface="Rajdhani"/>
                <a:cs typeface="Rajdhani"/>
                <a:sym typeface="Rajdhani"/>
              </a:defRPr>
            </a:lvl4pPr>
            <a:lvl5pPr lvl="4" algn="ctr" rtl="0">
              <a:lnSpc>
                <a:spcPct val="100000"/>
              </a:lnSpc>
              <a:spcBef>
                <a:spcPts val="0"/>
              </a:spcBef>
              <a:spcAft>
                <a:spcPts val="0"/>
              </a:spcAft>
              <a:buSzPts val="2400"/>
              <a:buFont typeface="Rajdhani"/>
              <a:buNone/>
              <a:defRPr sz="2400">
                <a:latin typeface="Rajdhani"/>
                <a:ea typeface="Rajdhani"/>
                <a:cs typeface="Rajdhani"/>
                <a:sym typeface="Rajdhani"/>
              </a:defRPr>
            </a:lvl5pPr>
            <a:lvl6pPr lvl="5" algn="ctr" rtl="0">
              <a:lnSpc>
                <a:spcPct val="100000"/>
              </a:lnSpc>
              <a:spcBef>
                <a:spcPts val="0"/>
              </a:spcBef>
              <a:spcAft>
                <a:spcPts val="0"/>
              </a:spcAft>
              <a:buSzPts val="2400"/>
              <a:buFont typeface="Rajdhani"/>
              <a:buNone/>
              <a:defRPr sz="2400">
                <a:latin typeface="Rajdhani"/>
                <a:ea typeface="Rajdhani"/>
                <a:cs typeface="Rajdhani"/>
                <a:sym typeface="Rajdhani"/>
              </a:defRPr>
            </a:lvl6pPr>
            <a:lvl7pPr lvl="6" algn="ctr" rtl="0">
              <a:lnSpc>
                <a:spcPct val="100000"/>
              </a:lnSpc>
              <a:spcBef>
                <a:spcPts val="0"/>
              </a:spcBef>
              <a:spcAft>
                <a:spcPts val="0"/>
              </a:spcAft>
              <a:buSzPts val="2400"/>
              <a:buFont typeface="Rajdhani"/>
              <a:buNone/>
              <a:defRPr sz="2400">
                <a:latin typeface="Rajdhani"/>
                <a:ea typeface="Rajdhani"/>
                <a:cs typeface="Rajdhani"/>
                <a:sym typeface="Rajdhani"/>
              </a:defRPr>
            </a:lvl7pPr>
            <a:lvl8pPr lvl="7" algn="ctr" rtl="0">
              <a:lnSpc>
                <a:spcPct val="100000"/>
              </a:lnSpc>
              <a:spcBef>
                <a:spcPts val="0"/>
              </a:spcBef>
              <a:spcAft>
                <a:spcPts val="0"/>
              </a:spcAft>
              <a:buSzPts val="2400"/>
              <a:buFont typeface="Rajdhani"/>
              <a:buNone/>
              <a:defRPr sz="2400">
                <a:latin typeface="Rajdhani"/>
                <a:ea typeface="Rajdhani"/>
                <a:cs typeface="Rajdhani"/>
                <a:sym typeface="Rajdhani"/>
              </a:defRPr>
            </a:lvl8pPr>
            <a:lvl9pPr lvl="8" algn="ctr" rtl="0">
              <a:lnSpc>
                <a:spcPct val="100000"/>
              </a:lnSpc>
              <a:spcBef>
                <a:spcPts val="0"/>
              </a:spcBef>
              <a:spcAft>
                <a:spcPts val="0"/>
              </a:spcAft>
              <a:buSzPts val="2400"/>
              <a:buFont typeface="Rajdhani"/>
              <a:buNone/>
              <a:defRPr sz="2400">
                <a:latin typeface="Rajdhani"/>
                <a:ea typeface="Rajdhani"/>
                <a:cs typeface="Rajdhani"/>
                <a:sym typeface="Rajdhani"/>
              </a:defRPr>
            </a:lvl9pPr>
          </a:lstStyle>
          <a:p>
            <a:endParaRPr/>
          </a:p>
        </p:txBody>
      </p:sp>
      <p:sp>
        <p:nvSpPr>
          <p:cNvPr id="44" name="Google Shape;44;p5"/>
          <p:cNvSpPr txBox="1">
            <a:spLocks noGrp="1"/>
          </p:cNvSpPr>
          <p:nvPr>
            <p:ph type="subTitle" idx="4"/>
          </p:nvPr>
        </p:nvSpPr>
        <p:spPr>
          <a:xfrm>
            <a:off x="4890025" y="2324200"/>
            <a:ext cx="3239100" cy="44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jdhani"/>
              <a:buNone/>
              <a:defRPr sz="18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jdhani"/>
              <a:buNone/>
              <a:defRPr sz="2400">
                <a:latin typeface="Rajdhani"/>
                <a:ea typeface="Rajdhani"/>
                <a:cs typeface="Rajdhani"/>
                <a:sym typeface="Rajdhani"/>
              </a:defRPr>
            </a:lvl2pPr>
            <a:lvl3pPr lvl="2" algn="ctr" rtl="0">
              <a:lnSpc>
                <a:spcPct val="100000"/>
              </a:lnSpc>
              <a:spcBef>
                <a:spcPts val="0"/>
              </a:spcBef>
              <a:spcAft>
                <a:spcPts val="0"/>
              </a:spcAft>
              <a:buSzPts val="2400"/>
              <a:buFont typeface="Rajdhani"/>
              <a:buNone/>
              <a:defRPr sz="2400">
                <a:latin typeface="Rajdhani"/>
                <a:ea typeface="Rajdhani"/>
                <a:cs typeface="Rajdhani"/>
                <a:sym typeface="Rajdhani"/>
              </a:defRPr>
            </a:lvl3pPr>
            <a:lvl4pPr lvl="3" algn="ctr" rtl="0">
              <a:lnSpc>
                <a:spcPct val="100000"/>
              </a:lnSpc>
              <a:spcBef>
                <a:spcPts val="0"/>
              </a:spcBef>
              <a:spcAft>
                <a:spcPts val="0"/>
              </a:spcAft>
              <a:buSzPts val="2400"/>
              <a:buFont typeface="Rajdhani"/>
              <a:buNone/>
              <a:defRPr sz="2400">
                <a:latin typeface="Rajdhani"/>
                <a:ea typeface="Rajdhani"/>
                <a:cs typeface="Rajdhani"/>
                <a:sym typeface="Rajdhani"/>
              </a:defRPr>
            </a:lvl4pPr>
            <a:lvl5pPr lvl="4" algn="ctr" rtl="0">
              <a:lnSpc>
                <a:spcPct val="100000"/>
              </a:lnSpc>
              <a:spcBef>
                <a:spcPts val="0"/>
              </a:spcBef>
              <a:spcAft>
                <a:spcPts val="0"/>
              </a:spcAft>
              <a:buSzPts val="2400"/>
              <a:buFont typeface="Rajdhani"/>
              <a:buNone/>
              <a:defRPr sz="2400">
                <a:latin typeface="Rajdhani"/>
                <a:ea typeface="Rajdhani"/>
                <a:cs typeface="Rajdhani"/>
                <a:sym typeface="Rajdhani"/>
              </a:defRPr>
            </a:lvl5pPr>
            <a:lvl6pPr lvl="5" algn="ctr" rtl="0">
              <a:lnSpc>
                <a:spcPct val="100000"/>
              </a:lnSpc>
              <a:spcBef>
                <a:spcPts val="0"/>
              </a:spcBef>
              <a:spcAft>
                <a:spcPts val="0"/>
              </a:spcAft>
              <a:buSzPts val="2400"/>
              <a:buFont typeface="Rajdhani"/>
              <a:buNone/>
              <a:defRPr sz="2400">
                <a:latin typeface="Rajdhani"/>
                <a:ea typeface="Rajdhani"/>
                <a:cs typeface="Rajdhani"/>
                <a:sym typeface="Rajdhani"/>
              </a:defRPr>
            </a:lvl6pPr>
            <a:lvl7pPr lvl="6" algn="ctr" rtl="0">
              <a:lnSpc>
                <a:spcPct val="100000"/>
              </a:lnSpc>
              <a:spcBef>
                <a:spcPts val="0"/>
              </a:spcBef>
              <a:spcAft>
                <a:spcPts val="0"/>
              </a:spcAft>
              <a:buSzPts val="2400"/>
              <a:buFont typeface="Rajdhani"/>
              <a:buNone/>
              <a:defRPr sz="2400">
                <a:latin typeface="Rajdhani"/>
                <a:ea typeface="Rajdhani"/>
                <a:cs typeface="Rajdhani"/>
                <a:sym typeface="Rajdhani"/>
              </a:defRPr>
            </a:lvl7pPr>
            <a:lvl8pPr lvl="7" algn="ctr" rtl="0">
              <a:lnSpc>
                <a:spcPct val="100000"/>
              </a:lnSpc>
              <a:spcBef>
                <a:spcPts val="0"/>
              </a:spcBef>
              <a:spcAft>
                <a:spcPts val="0"/>
              </a:spcAft>
              <a:buSzPts val="2400"/>
              <a:buFont typeface="Rajdhani"/>
              <a:buNone/>
              <a:defRPr sz="2400">
                <a:latin typeface="Rajdhani"/>
                <a:ea typeface="Rajdhani"/>
                <a:cs typeface="Rajdhani"/>
                <a:sym typeface="Rajdhani"/>
              </a:defRPr>
            </a:lvl8pPr>
            <a:lvl9pPr lvl="8" algn="ctr" rtl="0">
              <a:lnSpc>
                <a:spcPct val="100000"/>
              </a:lnSpc>
              <a:spcBef>
                <a:spcPts val="0"/>
              </a:spcBef>
              <a:spcAft>
                <a:spcPts val="0"/>
              </a:spcAft>
              <a:buSzPts val="2400"/>
              <a:buFont typeface="Rajdhani"/>
              <a:buNone/>
              <a:defRPr sz="2400">
                <a:latin typeface="Rajdhani"/>
                <a:ea typeface="Rajdhani"/>
                <a:cs typeface="Rajdhani"/>
                <a:sym typeface="Rajdhani"/>
              </a:defRPr>
            </a:lvl9pPr>
          </a:lstStyle>
          <a:p>
            <a:endParaRPr/>
          </a:p>
        </p:txBody>
      </p:sp>
      <p:grpSp>
        <p:nvGrpSpPr>
          <p:cNvPr id="45" name="Google Shape;45;p5"/>
          <p:cNvGrpSpPr/>
          <p:nvPr/>
        </p:nvGrpSpPr>
        <p:grpSpPr>
          <a:xfrm>
            <a:off x="0" y="534997"/>
            <a:ext cx="9139575" cy="4608503"/>
            <a:chOff x="0" y="534997"/>
            <a:chExt cx="9139575" cy="4608503"/>
          </a:xfrm>
        </p:grpSpPr>
        <p:sp>
          <p:nvSpPr>
            <p:cNvPr id="46" name="Google Shape;46;p5"/>
            <p:cNvSpPr/>
            <p:nvPr/>
          </p:nvSpPr>
          <p:spPr>
            <a:xfrm>
              <a:off x="8424375" y="1502221"/>
              <a:ext cx="715200" cy="244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7" name="Google Shape;47;p5"/>
            <p:cNvSpPr/>
            <p:nvPr/>
          </p:nvSpPr>
          <p:spPr>
            <a:xfrm>
              <a:off x="8424375" y="534997"/>
              <a:ext cx="715200" cy="757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8" name="Google Shape;48;p5"/>
            <p:cNvSpPr/>
            <p:nvPr/>
          </p:nvSpPr>
          <p:spPr>
            <a:xfrm>
              <a:off x="0" y="4898695"/>
              <a:ext cx="3207000" cy="244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9" name="Google Shape;49;p5"/>
            <p:cNvSpPr/>
            <p:nvPr/>
          </p:nvSpPr>
          <p:spPr>
            <a:xfrm>
              <a:off x="3495500" y="4898700"/>
              <a:ext cx="1278600" cy="244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cxnSp>
        <p:nvCxnSpPr>
          <p:cNvPr id="50" name="Google Shape;50;p5"/>
          <p:cNvCxnSpPr/>
          <p:nvPr/>
        </p:nvCxnSpPr>
        <p:spPr>
          <a:xfrm rot="10800000">
            <a:off x="8428900" y="-7425"/>
            <a:ext cx="0" cy="51657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3" name="Google Shape;53;p6"/>
          <p:cNvGrpSpPr/>
          <p:nvPr/>
        </p:nvGrpSpPr>
        <p:grpSpPr>
          <a:xfrm>
            <a:off x="-11400" y="209850"/>
            <a:ext cx="9161700" cy="4582375"/>
            <a:chOff x="-11400" y="209850"/>
            <a:chExt cx="9161700" cy="4582375"/>
          </a:xfrm>
        </p:grpSpPr>
        <p:cxnSp>
          <p:nvCxnSpPr>
            <p:cNvPr id="54" name="Google Shape;54;p6"/>
            <p:cNvCxnSpPr/>
            <p:nvPr/>
          </p:nvCxnSpPr>
          <p:spPr>
            <a:xfrm rot="10800000">
              <a:off x="425" y="431550"/>
              <a:ext cx="9144000" cy="0"/>
            </a:xfrm>
            <a:prstGeom prst="straightConnector1">
              <a:avLst/>
            </a:prstGeom>
            <a:noFill/>
            <a:ln w="9525" cap="flat" cmpd="sng">
              <a:solidFill>
                <a:schemeClr val="dk1"/>
              </a:solidFill>
              <a:prstDash val="solid"/>
              <a:round/>
              <a:headEnd type="none" w="med" len="med"/>
              <a:tailEnd type="none" w="med" len="med"/>
            </a:ln>
          </p:spPr>
        </p:cxnSp>
        <p:cxnSp>
          <p:nvCxnSpPr>
            <p:cNvPr id="55" name="Google Shape;55;p6"/>
            <p:cNvCxnSpPr/>
            <p:nvPr/>
          </p:nvCxnSpPr>
          <p:spPr>
            <a:xfrm rot="10800000">
              <a:off x="-11400" y="4608500"/>
              <a:ext cx="9161700" cy="0"/>
            </a:xfrm>
            <a:prstGeom prst="straightConnector1">
              <a:avLst/>
            </a:prstGeom>
            <a:noFill/>
            <a:ln w="9525" cap="flat" cmpd="sng">
              <a:solidFill>
                <a:schemeClr val="dk1"/>
              </a:solidFill>
              <a:prstDash val="solid"/>
              <a:round/>
              <a:headEnd type="none" w="med" len="med"/>
              <a:tailEnd type="none" w="med" len="med"/>
            </a:ln>
          </p:spPr>
        </p:cxnSp>
        <p:sp>
          <p:nvSpPr>
            <p:cNvPr id="56" name="Google Shape;56;p6"/>
            <p:cNvSpPr/>
            <p:nvPr/>
          </p:nvSpPr>
          <p:spPr>
            <a:xfrm flipH="1">
              <a:off x="8215925" y="407642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7" name="Google Shape;57;p6"/>
            <p:cNvSpPr/>
            <p:nvPr/>
          </p:nvSpPr>
          <p:spPr>
            <a:xfrm>
              <a:off x="-12" y="213200"/>
              <a:ext cx="218400" cy="218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8" name="Google Shape;58;p6"/>
            <p:cNvSpPr/>
            <p:nvPr/>
          </p:nvSpPr>
          <p:spPr>
            <a:xfrm>
              <a:off x="605901" y="213200"/>
              <a:ext cx="218400" cy="218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59" name="Google Shape;59;p6"/>
            <p:cNvSpPr/>
            <p:nvPr/>
          </p:nvSpPr>
          <p:spPr>
            <a:xfrm>
              <a:off x="1227539" y="213200"/>
              <a:ext cx="218400" cy="218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cxnSp>
          <p:nvCxnSpPr>
            <p:cNvPr id="60" name="Google Shape;60;p6"/>
            <p:cNvCxnSpPr/>
            <p:nvPr/>
          </p:nvCxnSpPr>
          <p:spPr>
            <a:xfrm rot="10800000">
              <a:off x="425" y="209850"/>
              <a:ext cx="9144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76" name="Google Shape;76;p8"/>
          <p:cNvGrpSpPr/>
          <p:nvPr/>
        </p:nvGrpSpPr>
        <p:grpSpPr>
          <a:xfrm flipH="1">
            <a:off x="-15300" y="57175"/>
            <a:ext cx="9169500" cy="5009025"/>
            <a:chOff x="-15300" y="57175"/>
            <a:chExt cx="9169500" cy="5009025"/>
          </a:xfrm>
        </p:grpSpPr>
        <p:cxnSp>
          <p:nvCxnSpPr>
            <p:cNvPr id="77" name="Google Shape;77;p8"/>
            <p:cNvCxnSpPr/>
            <p:nvPr/>
          </p:nvCxnSpPr>
          <p:spPr>
            <a:xfrm rot="10800000">
              <a:off x="-15300" y="435263"/>
              <a:ext cx="91695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8"/>
            <p:cNvCxnSpPr/>
            <p:nvPr/>
          </p:nvCxnSpPr>
          <p:spPr>
            <a:xfrm rot="10800000">
              <a:off x="-11400" y="4708238"/>
              <a:ext cx="9161700" cy="0"/>
            </a:xfrm>
            <a:prstGeom prst="straightConnector1">
              <a:avLst/>
            </a:prstGeom>
            <a:noFill/>
            <a:ln w="9525" cap="flat" cmpd="sng">
              <a:solidFill>
                <a:schemeClr val="dk1"/>
              </a:solidFill>
              <a:prstDash val="solid"/>
              <a:round/>
              <a:headEnd type="none" w="med" len="med"/>
              <a:tailEnd type="none" w="med" len="med"/>
            </a:ln>
          </p:spPr>
        </p:cxnSp>
        <p:sp>
          <p:nvSpPr>
            <p:cNvPr id="79" name="Google Shape;79;p8"/>
            <p:cNvSpPr/>
            <p:nvPr/>
          </p:nvSpPr>
          <p:spPr>
            <a:xfrm flipH="1">
              <a:off x="8269900" y="4449700"/>
              <a:ext cx="616200" cy="6165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80" name="Google Shape;80;p8"/>
            <p:cNvGrpSpPr/>
            <p:nvPr/>
          </p:nvGrpSpPr>
          <p:grpSpPr>
            <a:xfrm>
              <a:off x="256450" y="1828250"/>
              <a:ext cx="198900" cy="1331700"/>
              <a:chOff x="219500" y="1828250"/>
              <a:chExt cx="198900" cy="1331700"/>
            </a:xfrm>
          </p:grpSpPr>
          <p:sp>
            <p:nvSpPr>
              <p:cNvPr id="81" name="Google Shape;81;p8"/>
              <p:cNvSpPr/>
              <p:nvPr/>
            </p:nvSpPr>
            <p:spPr>
              <a:xfrm rot="5400000">
                <a:off x="219500" y="18282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82" name="Google Shape;82;p8"/>
              <p:cNvSpPr/>
              <p:nvPr/>
            </p:nvSpPr>
            <p:spPr>
              <a:xfrm rot="5400000">
                <a:off x="219500" y="23946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83" name="Google Shape;83;p8"/>
              <p:cNvSpPr/>
              <p:nvPr/>
            </p:nvSpPr>
            <p:spPr>
              <a:xfrm rot="5400000">
                <a:off x="219500" y="29610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sp>
          <p:nvSpPr>
            <p:cNvPr id="84" name="Google Shape;84;p8"/>
            <p:cNvSpPr/>
            <p:nvPr/>
          </p:nvSpPr>
          <p:spPr>
            <a:xfrm rot="10800000">
              <a:off x="8315200" y="57175"/>
              <a:ext cx="570900" cy="571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88" name="Google Shape;88;p9"/>
          <p:cNvGrpSpPr/>
          <p:nvPr/>
        </p:nvGrpSpPr>
        <p:grpSpPr>
          <a:xfrm flipH="1">
            <a:off x="-15300" y="137775"/>
            <a:ext cx="9169500" cy="4799075"/>
            <a:chOff x="-15300" y="137775"/>
            <a:chExt cx="9169500" cy="4799075"/>
          </a:xfrm>
        </p:grpSpPr>
        <p:cxnSp>
          <p:nvCxnSpPr>
            <p:cNvPr id="89" name="Google Shape;89;p9"/>
            <p:cNvCxnSpPr/>
            <p:nvPr/>
          </p:nvCxnSpPr>
          <p:spPr>
            <a:xfrm rot="10800000">
              <a:off x="-15300" y="137775"/>
              <a:ext cx="9169500" cy="0"/>
            </a:xfrm>
            <a:prstGeom prst="straightConnector1">
              <a:avLst/>
            </a:prstGeom>
            <a:noFill/>
            <a:ln w="9525" cap="flat" cmpd="sng">
              <a:solidFill>
                <a:schemeClr val="dk1"/>
              </a:solidFill>
              <a:prstDash val="solid"/>
              <a:round/>
              <a:headEnd type="none" w="med" len="med"/>
              <a:tailEnd type="none" w="med" len="med"/>
            </a:ln>
          </p:spPr>
        </p:cxnSp>
        <p:cxnSp>
          <p:nvCxnSpPr>
            <p:cNvPr id="90" name="Google Shape;90;p9"/>
            <p:cNvCxnSpPr/>
            <p:nvPr/>
          </p:nvCxnSpPr>
          <p:spPr>
            <a:xfrm rot="10800000">
              <a:off x="-15300" y="359750"/>
              <a:ext cx="91695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9"/>
            <p:cNvCxnSpPr/>
            <p:nvPr/>
          </p:nvCxnSpPr>
          <p:spPr>
            <a:xfrm rot="10800000">
              <a:off x="10200" y="4936850"/>
              <a:ext cx="9144000" cy="0"/>
            </a:xfrm>
            <a:prstGeom prst="straightConnector1">
              <a:avLst/>
            </a:prstGeom>
            <a:noFill/>
            <a:ln w="9525" cap="flat" cmpd="sng">
              <a:solidFill>
                <a:schemeClr val="dk1"/>
              </a:solidFill>
              <a:prstDash val="solid"/>
              <a:round/>
              <a:headEnd type="none" w="med" len="med"/>
              <a:tailEnd type="none" w="med" len="med"/>
            </a:ln>
          </p:spPr>
        </p:cxnSp>
      </p:grpSp>
      <p:grpSp>
        <p:nvGrpSpPr>
          <p:cNvPr id="92" name="Google Shape;92;p9"/>
          <p:cNvGrpSpPr/>
          <p:nvPr/>
        </p:nvGrpSpPr>
        <p:grpSpPr>
          <a:xfrm flipH="1">
            <a:off x="275525" y="137775"/>
            <a:ext cx="8710300" cy="5005775"/>
            <a:chOff x="153075" y="137775"/>
            <a:chExt cx="8710300" cy="5005775"/>
          </a:xfrm>
        </p:grpSpPr>
        <p:sp>
          <p:nvSpPr>
            <p:cNvPr id="93" name="Google Shape;93;p9"/>
            <p:cNvSpPr/>
            <p:nvPr/>
          </p:nvSpPr>
          <p:spPr>
            <a:xfrm>
              <a:off x="8641375" y="137775"/>
              <a:ext cx="222000" cy="222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94" name="Google Shape;94;p9"/>
            <p:cNvSpPr/>
            <p:nvPr/>
          </p:nvSpPr>
          <p:spPr>
            <a:xfrm>
              <a:off x="153075" y="4532450"/>
              <a:ext cx="572700" cy="572700"/>
            </a:xfrm>
            <a:prstGeom prst="rtTriangl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95" name="Google Shape;95;p9"/>
            <p:cNvSpPr/>
            <p:nvPr/>
          </p:nvSpPr>
          <p:spPr>
            <a:xfrm>
              <a:off x="6644800" y="4936850"/>
              <a:ext cx="1784100" cy="20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10"/>
          <p:cNvSpPr>
            <a:spLocks noGrp="1"/>
          </p:cNvSpPr>
          <p:nvPr>
            <p:ph type="pic" idx="2"/>
          </p:nvPr>
        </p:nvSpPr>
        <p:spPr>
          <a:xfrm>
            <a:off x="-6875" y="0"/>
            <a:ext cx="9144000" cy="5157300"/>
          </a:xfrm>
          <a:prstGeom prst="rect">
            <a:avLst/>
          </a:prstGeom>
          <a:noFill/>
          <a:ln>
            <a:noFill/>
          </a:ln>
        </p:spPr>
      </p:sp>
      <p:sp>
        <p:nvSpPr>
          <p:cNvPr id="98" name="Google Shape;98;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4"/>
        <p:cNvGrpSpPr/>
        <p:nvPr/>
      </p:nvGrpSpPr>
      <p:grpSpPr>
        <a:xfrm>
          <a:off x="0" y="0"/>
          <a:ext cx="0" cy="0"/>
          <a:chOff x="0" y="0"/>
          <a:chExt cx="0" cy="0"/>
        </a:xfrm>
      </p:grpSpPr>
      <p:sp>
        <p:nvSpPr>
          <p:cNvPr id="115" name="Google Shape;11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13"/>
          <p:cNvSpPr txBox="1">
            <a:spLocks noGrp="1"/>
          </p:cNvSpPr>
          <p:nvPr>
            <p:ph type="title" idx="2" hasCustomPrompt="1"/>
          </p:nvPr>
        </p:nvSpPr>
        <p:spPr>
          <a:xfrm>
            <a:off x="811850"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3" hasCustomPrompt="1"/>
          </p:nvPr>
        </p:nvSpPr>
        <p:spPr>
          <a:xfrm>
            <a:off x="811850" y="30495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4" hasCustomPrompt="1"/>
          </p:nvPr>
        </p:nvSpPr>
        <p:spPr>
          <a:xfrm>
            <a:off x="3511125"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5" hasCustomPrompt="1"/>
          </p:nvPr>
        </p:nvSpPr>
        <p:spPr>
          <a:xfrm>
            <a:off x="3511125" y="30495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6" hasCustomPrompt="1"/>
          </p:nvPr>
        </p:nvSpPr>
        <p:spPr>
          <a:xfrm>
            <a:off x="6210400"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7" hasCustomPrompt="1"/>
          </p:nvPr>
        </p:nvSpPr>
        <p:spPr>
          <a:xfrm>
            <a:off x="6210400" y="30495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subTitle" idx="1"/>
          </p:nvPr>
        </p:nvSpPr>
        <p:spPr>
          <a:xfrm>
            <a:off x="720000" y="2056575"/>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jdhani"/>
              <a:buNone/>
              <a:defRPr sz="18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jdhani"/>
              <a:buNone/>
              <a:defRPr sz="2400">
                <a:latin typeface="Rajdhani"/>
                <a:ea typeface="Rajdhani"/>
                <a:cs typeface="Rajdhani"/>
                <a:sym typeface="Rajdhani"/>
              </a:defRPr>
            </a:lvl2pPr>
            <a:lvl3pPr lvl="2" rtl="0">
              <a:lnSpc>
                <a:spcPct val="100000"/>
              </a:lnSpc>
              <a:spcBef>
                <a:spcPts val="0"/>
              </a:spcBef>
              <a:spcAft>
                <a:spcPts val="0"/>
              </a:spcAft>
              <a:buSzPts val="2400"/>
              <a:buFont typeface="Rajdhani"/>
              <a:buNone/>
              <a:defRPr sz="2400">
                <a:latin typeface="Rajdhani"/>
                <a:ea typeface="Rajdhani"/>
                <a:cs typeface="Rajdhani"/>
                <a:sym typeface="Rajdhani"/>
              </a:defRPr>
            </a:lvl3pPr>
            <a:lvl4pPr lvl="3" rtl="0">
              <a:lnSpc>
                <a:spcPct val="100000"/>
              </a:lnSpc>
              <a:spcBef>
                <a:spcPts val="0"/>
              </a:spcBef>
              <a:spcAft>
                <a:spcPts val="0"/>
              </a:spcAft>
              <a:buSzPts val="2400"/>
              <a:buFont typeface="Rajdhani"/>
              <a:buNone/>
              <a:defRPr sz="2400">
                <a:latin typeface="Rajdhani"/>
                <a:ea typeface="Rajdhani"/>
                <a:cs typeface="Rajdhani"/>
                <a:sym typeface="Rajdhani"/>
              </a:defRPr>
            </a:lvl4pPr>
            <a:lvl5pPr lvl="4" rtl="0">
              <a:lnSpc>
                <a:spcPct val="100000"/>
              </a:lnSpc>
              <a:spcBef>
                <a:spcPts val="0"/>
              </a:spcBef>
              <a:spcAft>
                <a:spcPts val="0"/>
              </a:spcAft>
              <a:buSzPts val="2400"/>
              <a:buFont typeface="Rajdhani"/>
              <a:buNone/>
              <a:defRPr sz="2400">
                <a:latin typeface="Rajdhani"/>
                <a:ea typeface="Rajdhani"/>
                <a:cs typeface="Rajdhani"/>
                <a:sym typeface="Rajdhani"/>
              </a:defRPr>
            </a:lvl5pPr>
            <a:lvl6pPr lvl="5" rtl="0">
              <a:lnSpc>
                <a:spcPct val="100000"/>
              </a:lnSpc>
              <a:spcBef>
                <a:spcPts val="0"/>
              </a:spcBef>
              <a:spcAft>
                <a:spcPts val="0"/>
              </a:spcAft>
              <a:buSzPts val="2400"/>
              <a:buFont typeface="Rajdhani"/>
              <a:buNone/>
              <a:defRPr sz="2400">
                <a:latin typeface="Rajdhani"/>
                <a:ea typeface="Rajdhani"/>
                <a:cs typeface="Rajdhani"/>
                <a:sym typeface="Rajdhani"/>
              </a:defRPr>
            </a:lvl6pPr>
            <a:lvl7pPr lvl="6" rtl="0">
              <a:lnSpc>
                <a:spcPct val="100000"/>
              </a:lnSpc>
              <a:spcBef>
                <a:spcPts val="0"/>
              </a:spcBef>
              <a:spcAft>
                <a:spcPts val="0"/>
              </a:spcAft>
              <a:buSzPts val="2400"/>
              <a:buFont typeface="Rajdhani"/>
              <a:buNone/>
              <a:defRPr sz="2400">
                <a:latin typeface="Rajdhani"/>
                <a:ea typeface="Rajdhani"/>
                <a:cs typeface="Rajdhani"/>
                <a:sym typeface="Rajdhani"/>
              </a:defRPr>
            </a:lvl7pPr>
            <a:lvl8pPr lvl="7" rtl="0">
              <a:lnSpc>
                <a:spcPct val="100000"/>
              </a:lnSpc>
              <a:spcBef>
                <a:spcPts val="0"/>
              </a:spcBef>
              <a:spcAft>
                <a:spcPts val="0"/>
              </a:spcAft>
              <a:buSzPts val="2400"/>
              <a:buFont typeface="Rajdhani"/>
              <a:buNone/>
              <a:defRPr sz="2400">
                <a:latin typeface="Rajdhani"/>
                <a:ea typeface="Rajdhani"/>
                <a:cs typeface="Rajdhani"/>
                <a:sym typeface="Rajdhani"/>
              </a:defRPr>
            </a:lvl8pPr>
            <a:lvl9pPr lvl="8" rtl="0">
              <a:lnSpc>
                <a:spcPct val="100000"/>
              </a:lnSpc>
              <a:spcBef>
                <a:spcPts val="0"/>
              </a:spcBef>
              <a:spcAft>
                <a:spcPts val="0"/>
              </a:spcAft>
              <a:buSzPts val="2400"/>
              <a:buFont typeface="Rajdhani"/>
              <a:buNone/>
              <a:defRPr sz="2400">
                <a:latin typeface="Rajdhani"/>
                <a:ea typeface="Rajdhani"/>
                <a:cs typeface="Rajdhani"/>
                <a:sym typeface="Rajdhani"/>
              </a:defRPr>
            </a:lvl9pPr>
          </a:lstStyle>
          <a:p>
            <a:endParaRPr/>
          </a:p>
        </p:txBody>
      </p:sp>
      <p:sp>
        <p:nvSpPr>
          <p:cNvPr id="123" name="Google Shape;123;p13"/>
          <p:cNvSpPr txBox="1">
            <a:spLocks noGrp="1"/>
          </p:cNvSpPr>
          <p:nvPr>
            <p:ph type="subTitle" idx="8"/>
          </p:nvPr>
        </p:nvSpPr>
        <p:spPr>
          <a:xfrm>
            <a:off x="3419275" y="2056575"/>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jdhani"/>
              <a:buNone/>
              <a:defRPr sz="18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jdhani"/>
              <a:buNone/>
              <a:defRPr sz="2400">
                <a:latin typeface="Rajdhani"/>
                <a:ea typeface="Rajdhani"/>
                <a:cs typeface="Rajdhani"/>
                <a:sym typeface="Rajdhani"/>
              </a:defRPr>
            </a:lvl2pPr>
            <a:lvl3pPr lvl="2" rtl="0">
              <a:lnSpc>
                <a:spcPct val="100000"/>
              </a:lnSpc>
              <a:spcBef>
                <a:spcPts val="0"/>
              </a:spcBef>
              <a:spcAft>
                <a:spcPts val="0"/>
              </a:spcAft>
              <a:buSzPts val="2400"/>
              <a:buFont typeface="Rajdhani"/>
              <a:buNone/>
              <a:defRPr sz="2400">
                <a:latin typeface="Rajdhani"/>
                <a:ea typeface="Rajdhani"/>
                <a:cs typeface="Rajdhani"/>
                <a:sym typeface="Rajdhani"/>
              </a:defRPr>
            </a:lvl3pPr>
            <a:lvl4pPr lvl="3" rtl="0">
              <a:lnSpc>
                <a:spcPct val="100000"/>
              </a:lnSpc>
              <a:spcBef>
                <a:spcPts val="0"/>
              </a:spcBef>
              <a:spcAft>
                <a:spcPts val="0"/>
              </a:spcAft>
              <a:buSzPts val="2400"/>
              <a:buFont typeface="Rajdhani"/>
              <a:buNone/>
              <a:defRPr sz="2400">
                <a:latin typeface="Rajdhani"/>
                <a:ea typeface="Rajdhani"/>
                <a:cs typeface="Rajdhani"/>
                <a:sym typeface="Rajdhani"/>
              </a:defRPr>
            </a:lvl4pPr>
            <a:lvl5pPr lvl="4" rtl="0">
              <a:lnSpc>
                <a:spcPct val="100000"/>
              </a:lnSpc>
              <a:spcBef>
                <a:spcPts val="0"/>
              </a:spcBef>
              <a:spcAft>
                <a:spcPts val="0"/>
              </a:spcAft>
              <a:buSzPts val="2400"/>
              <a:buFont typeface="Rajdhani"/>
              <a:buNone/>
              <a:defRPr sz="2400">
                <a:latin typeface="Rajdhani"/>
                <a:ea typeface="Rajdhani"/>
                <a:cs typeface="Rajdhani"/>
                <a:sym typeface="Rajdhani"/>
              </a:defRPr>
            </a:lvl5pPr>
            <a:lvl6pPr lvl="5" rtl="0">
              <a:lnSpc>
                <a:spcPct val="100000"/>
              </a:lnSpc>
              <a:spcBef>
                <a:spcPts val="0"/>
              </a:spcBef>
              <a:spcAft>
                <a:spcPts val="0"/>
              </a:spcAft>
              <a:buSzPts val="2400"/>
              <a:buFont typeface="Rajdhani"/>
              <a:buNone/>
              <a:defRPr sz="2400">
                <a:latin typeface="Rajdhani"/>
                <a:ea typeface="Rajdhani"/>
                <a:cs typeface="Rajdhani"/>
                <a:sym typeface="Rajdhani"/>
              </a:defRPr>
            </a:lvl6pPr>
            <a:lvl7pPr lvl="6" rtl="0">
              <a:lnSpc>
                <a:spcPct val="100000"/>
              </a:lnSpc>
              <a:spcBef>
                <a:spcPts val="0"/>
              </a:spcBef>
              <a:spcAft>
                <a:spcPts val="0"/>
              </a:spcAft>
              <a:buSzPts val="2400"/>
              <a:buFont typeface="Rajdhani"/>
              <a:buNone/>
              <a:defRPr sz="2400">
                <a:latin typeface="Rajdhani"/>
                <a:ea typeface="Rajdhani"/>
                <a:cs typeface="Rajdhani"/>
                <a:sym typeface="Rajdhani"/>
              </a:defRPr>
            </a:lvl7pPr>
            <a:lvl8pPr lvl="7" rtl="0">
              <a:lnSpc>
                <a:spcPct val="100000"/>
              </a:lnSpc>
              <a:spcBef>
                <a:spcPts val="0"/>
              </a:spcBef>
              <a:spcAft>
                <a:spcPts val="0"/>
              </a:spcAft>
              <a:buSzPts val="2400"/>
              <a:buFont typeface="Rajdhani"/>
              <a:buNone/>
              <a:defRPr sz="2400">
                <a:latin typeface="Rajdhani"/>
                <a:ea typeface="Rajdhani"/>
                <a:cs typeface="Rajdhani"/>
                <a:sym typeface="Rajdhani"/>
              </a:defRPr>
            </a:lvl8pPr>
            <a:lvl9pPr lvl="8" rtl="0">
              <a:lnSpc>
                <a:spcPct val="100000"/>
              </a:lnSpc>
              <a:spcBef>
                <a:spcPts val="0"/>
              </a:spcBef>
              <a:spcAft>
                <a:spcPts val="0"/>
              </a:spcAft>
              <a:buSzPts val="2400"/>
              <a:buFont typeface="Rajdhani"/>
              <a:buNone/>
              <a:defRPr sz="2400">
                <a:latin typeface="Rajdhani"/>
                <a:ea typeface="Rajdhani"/>
                <a:cs typeface="Rajdhani"/>
                <a:sym typeface="Rajdhani"/>
              </a:defRPr>
            </a:lvl9pPr>
          </a:lstStyle>
          <a:p>
            <a:endParaRPr/>
          </a:p>
        </p:txBody>
      </p:sp>
      <p:sp>
        <p:nvSpPr>
          <p:cNvPr id="124" name="Google Shape;124;p13"/>
          <p:cNvSpPr txBox="1">
            <a:spLocks noGrp="1"/>
          </p:cNvSpPr>
          <p:nvPr>
            <p:ph type="subTitle" idx="9"/>
          </p:nvPr>
        </p:nvSpPr>
        <p:spPr>
          <a:xfrm>
            <a:off x="6118550" y="2056575"/>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jdhani"/>
              <a:buNone/>
              <a:defRPr sz="18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jdhani"/>
              <a:buNone/>
              <a:defRPr sz="2400">
                <a:latin typeface="Rajdhani"/>
                <a:ea typeface="Rajdhani"/>
                <a:cs typeface="Rajdhani"/>
                <a:sym typeface="Rajdhani"/>
              </a:defRPr>
            </a:lvl2pPr>
            <a:lvl3pPr lvl="2" rtl="0">
              <a:lnSpc>
                <a:spcPct val="100000"/>
              </a:lnSpc>
              <a:spcBef>
                <a:spcPts val="0"/>
              </a:spcBef>
              <a:spcAft>
                <a:spcPts val="0"/>
              </a:spcAft>
              <a:buSzPts val="2400"/>
              <a:buFont typeface="Rajdhani"/>
              <a:buNone/>
              <a:defRPr sz="2400">
                <a:latin typeface="Rajdhani"/>
                <a:ea typeface="Rajdhani"/>
                <a:cs typeface="Rajdhani"/>
                <a:sym typeface="Rajdhani"/>
              </a:defRPr>
            </a:lvl3pPr>
            <a:lvl4pPr lvl="3" rtl="0">
              <a:lnSpc>
                <a:spcPct val="100000"/>
              </a:lnSpc>
              <a:spcBef>
                <a:spcPts val="0"/>
              </a:spcBef>
              <a:spcAft>
                <a:spcPts val="0"/>
              </a:spcAft>
              <a:buSzPts val="2400"/>
              <a:buFont typeface="Rajdhani"/>
              <a:buNone/>
              <a:defRPr sz="2400">
                <a:latin typeface="Rajdhani"/>
                <a:ea typeface="Rajdhani"/>
                <a:cs typeface="Rajdhani"/>
                <a:sym typeface="Rajdhani"/>
              </a:defRPr>
            </a:lvl4pPr>
            <a:lvl5pPr lvl="4" rtl="0">
              <a:lnSpc>
                <a:spcPct val="100000"/>
              </a:lnSpc>
              <a:spcBef>
                <a:spcPts val="0"/>
              </a:spcBef>
              <a:spcAft>
                <a:spcPts val="0"/>
              </a:spcAft>
              <a:buSzPts val="2400"/>
              <a:buFont typeface="Rajdhani"/>
              <a:buNone/>
              <a:defRPr sz="2400">
                <a:latin typeface="Rajdhani"/>
                <a:ea typeface="Rajdhani"/>
                <a:cs typeface="Rajdhani"/>
                <a:sym typeface="Rajdhani"/>
              </a:defRPr>
            </a:lvl5pPr>
            <a:lvl6pPr lvl="5" rtl="0">
              <a:lnSpc>
                <a:spcPct val="100000"/>
              </a:lnSpc>
              <a:spcBef>
                <a:spcPts val="0"/>
              </a:spcBef>
              <a:spcAft>
                <a:spcPts val="0"/>
              </a:spcAft>
              <a:buSzPts val="2400"/>
              <a:buFont typeface="Rajdhani"/>
              <a:buNone/>
              <a:defRPr sz="2400">
                <a:latin typeface="Rajdhani"/>
                <a:ea typeface="Rajdhani"/>
                <a:cs typeface="Rajdhani"/>
                <a:sym typeface="Rajdhani"/>
              </a:defRPr>
            </a:lvl6pPr>
            <a:lvl7pPr lvl="6" rtl="0">
              <a:lnSpc>
                <a:spcPct val="100000"/>
              </a:lnSpc>
              <a:spcBef>
                <a:spcPts val="0"/>
              </a:spcBef>
              <a:spcAft>
                <a:spcPts val="0"/>
              </a:spcAft>
              <a:buSzPts val="2400"/>
              <a:buFont typeface="Rajdhani"/>
              <a:buNone/>
              <a:defRPr sz="2400">
                <a:latin typeface="Rajdhani"/>
                <a:ea typeface="Rajdhani"/>
                <a:cs typeface="Rajdhani"/>
                <a:sym typeface="Rajdhani"/>
              </a:defRPr>
            </a:lvl7pPr>
            <a:lvl8pPr lvl="7" rtl="0">
              <a:lnSpc>
                <a:spcPct val="100000"/>
              </a:lnSpc>
              <a:spcBef>
                <a:spcPts val="0"/>
              </a:spcBef>
              <a:spcAft>
                <a:spcPts val="0"/>
              </a:spcAft>
              <a:buSzPts val="2400"/>
              <a:buFont typeface="Rajdhani"/>
              <a:buNone/>
              <a:defRPr sz="2400">
                <a:latin typeface="Rajdhani"/>
                <a:ea typeface="Rajdhani"/>
                <a:cs typeface="Rajdhani"/>
                <a:sym typeface="Rajdhani"/>
              </a:defRPr>
            </a:lvl8pPr>
            <a:lvl9pPr lvl="8" rtl="0">
              <a:lnSpc>
                <a:spcPct val="100000"/>
              </a:lnSpc>
              <a:spcBef>
                <a:spcPts val="0"/>
              </a:spcBef>
              <a:spcAft>
                <a:spcPts val="0"/>
              </a:spcAft>
              <a:buSzPts val="2400"/>
              <a:buFont typeface="Rajdhani"/>
              <a:buNone/>
              <a:defRPr sz="2400">
                <a:latin typeface="Rajdhani"/>
                <a:ea typeface="Rajdhani"/>
                <a:cs typeface="Rajdhani"/>
                <a:sym typeface="Rajdhani"/>
              </a:defRPr>
            </a:lvl9pPr>
          </a:lstStyle>
          <a:p>
            <a:endParaRPr/>
          </a:p>
        </p:txBody>
      </p:sp>
      <p:sp>
        <p:nvSpPr>
          <p:cNvPr id="125" name="Google Shape;125;p13"/>
          <p:cNvSpPr txBox="1">
            <a:spLocks noGrp="1"/>
          </p:cNvSpPr>
          <p:nvPr>
            <p:ph type="subTitle" idx="13"/>
          </p:nvPr>
        </p:nvSpPr>
        <p:spPr>
          <a:xfrm>
            <a:off x="720000" y="3625350"/>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jdhani"/>
              <a:buNone/>
              <a:defRPr sz="18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jdhani"/>
              <a:buNone/>
              <a:defRPr sz="2400">
                <a:latin typeface="Rajdhani"/>
                <a:ea typeface="Rajdhani"/>
                <a:cs typeface="Rajdhani"/>
                <a:sym typeface="Rajdhani"/>
              </a:defRPr>
            </a:lvl2pPr>
            <a:lvl3pPr lvl="2" rtl="0">
              <a:lnSpc>
                <a:spcPct val="100000"/>
              </a:lnSpc>
              <a:spcBef>
                <a:spcPts val="0"/>
              </a:spcBef>
              <a:spcAft>
                <a:spcPts val="0"/>
              </a:spcAft>
              <a:buSzPts val="2400"/>
              <a:buFont typeface="Rajdhani"/>
              <a:buNone/>
              <a:defRPr sz="2400">
                <a:latin typeface="Rajdhani"/>
                <a:ea typeface="Rajdhani"/>
                <a:cs typeface="Rajdhani"/>
                <a:sym typeface="Rajdhani"/>
              </a:defRPr>
            </a:lvl3pPr>
            <a:lvl4pPr lvl="3" rtl="0">
              <a:lnSpc>
                <a:spcPct val="100000"/>
              </a:lnSpc>
              <a:spcBef>
                <a:spcPts val="0"/>
              </a:spcBef>
              <a:spcAft>
                <a:spcPts val="0"/>
              </a:spcAft>
              <a:buSzPts val="2400"/>
              <a:buFont typeface="Rajdhani"/>
              <a:buNone/>
              <a:defRPr sz="2400">
                <a:latin typeface="Rajdhani"/>
                <a:ea typeface="Rajdhani"/>
                <a:cs typeface="Rajdhani"/>
                <a:sym typeface="Rajdhani"/>
              </a:defRPr>
            </a:lvl4pPr>
            <a:lvl5pPr lvl="4" rtl="0">
              <a:lnSpc>
                <a:spcPct val="100000"/>
              </a:lnSpc>
              <a:spcBef>
                <a:spcPts val="0"/>
              </a:spcBef>
              <a:spcAft>
                <a:spcPts val="0"/>
              </a:spcAft>
              <a:buSzPts val="2400"/>
              <a:buFont typeface="Rajdhani"/>
              <a:buNone/>
              <a:defRPr sz="2400">
                <a:latin typeface="Rajdhani"/>
                <a:ea typeface="Rajdhani"/>
                <a:cs typeface="Rajdhani"/>
                <a:sym typeface="Rajdhani"/>
              </a:defRPr>
            </a:lvl5pPr>
            <a:lvl6pPr lvl="5" rtl="0">
              <a:lnSpc>
                <a:spcPct val="100000"/>
              </a:lnSpc>
              <a:spcBef>
                <a:spcPts val="0"/>
              </a:spcBef>
              <a:spcAft>
                <a:spcPts val="0"/>
              </a:spcAft>
              <a:buSzPts val="2400"/>
              <a:buFont typeface="Rajdhani"/>
              <a:buNone/>
              <a:defRPr sz="2400">
                <a:latin typeface="Rajdhani"/>
                <a:ea typeface="Rajdhani"/>
                <a:cs typeface="Rajdhani"/>
                <a:sym typeface="Rajdhani"/>
              </a:defRPr>
            </a:lvl6pPr>
            <a:lvl7pPr lvl="6" rtl="0">
              <a:lnSpc>
                <a:spcPct val="100000"/>
              </a:lnSpc>
              <a:spcBef>
                <a:spcPts val="0"/>
              </a:spcBef>
              <a:spcAft>
                <a:spcPts val="0"/>
              </a:spcAft>
              <a:buSzPts val="2400"/>
              <a:buFont typeface="Rajdhani"/>
              <a:buNone/>
              <a:defRPr sz="2400">
                <a:latin typeface="Rajdhani"/>
                <a:ea typeface="Rajdhani"/>
                <a:cs typeface="Rajdhani"/>
                <a:sym typeface="Rajdhani"/>
              </a:defRPr>
            </a:lvl7pPr>
            <a:lvl8pPr lvl="7" rtl="0">
              <a:lnSpc>
                <a:spcPct val="100000"/>
              </a:lnSpc>
              <a:spcBef>
                <a:spcPts val="0"/>
              </a:spcBef>
              <a:spcAft>
                <a:spcPts val="0"/>
              </a:spcAft>
              <a:buSzPts val="2400"/>
              <a:buFont typeface="Rajdhani"/>
              <a:buNone/>
              <a:defRPr sz="2400">
                <a:latin typeface="Rajdhani"/>
                <a:ea typeface="Rajdhani"/>
                <a:cs typeface="Rajdhani"/>
                <a:sym typeface="Rajdhani"/>
              </a:defRPr>
            </a:lvl8pPr>
            <a:lvl9pPr lvl="8" rtl="0">
              <a:lnSpc>
                <a:spcPct val="100000"/>
              </a:lnSpc>
              <a:spcBef>
                <a:spcPts val="0"/>
              </a:spcBef>
              <a:spcAft>
                <a:spcPts val="0"/>
              </a:spcAft>
              <a:buSzPts val="2400"/>
              <a:buFont typeface="Rajdhani"/>
              <a:buNone/>
              <a:defRPr sz="2400">
                <a:latin typeface="Rajdhani"/>
                <a:ea typeface="Rajdhani"/>
                <a:cs typeface="Rajdhani"/>
                <a:sym typeface="Rajdhani"/>
              </a:defRPr>
            </a:lvl9pPr>
          </a:lstStyle>
          <a:p>
            <a:endParaRPr/>
          </a:p>
        </p:txBody>
      </p:sp>
      <p:sp>
        <p:nvSpPr>
          <p:cNvPr id="126" name="Google Shape;126;p13"/>
          <p:cNvSpPr txBox="1">
            <a:spLocks noGrp="1"/>
          </p:cNvSpPr>
          <p:nvPr>
            <p:ph type="subTitle" idx="14"/>
          </p:nvPr>
        </p:nvSpPr>
        <p:spPr>
          <a:xfrm>
            <a:off x="3419275" y="3625350"/>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jdhani"/>
              <a:buNone/>
              <a:defRPr sz="18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jdhani"/>
              <a:buNone/>
              <a:defRPr sz="2400">
                <a:latin typeface="Rajdhani"/>
                <a:ea typeface="Rajdhani"/>
                <a:cs typeface="Rajdhani"/>
                <a:sym typeface="Rajdhani"/>
              </a:defRPr>
            </a:lvl2pPr>
            <a:lvl3pPr lvl="2" rtl="0">
              <a:lnSpc>
                <a:spcPct val="100000"/>
              </a:lnSpc>
              <a:spcBef>
                <a:spcPts val="0"/>
              </a:spcBef>
              <a:spcAft>
                <a:spcPts val="0"/>
              </a:spcAft>
              <a:buSzPts val="2400"/>
              <a:buFont typeface="Rajdhani"/>
              <a:buNone/>
              <a:defRPr sz="2400">
                <a:latin typeface="Rajdhani"/>
                <a:ea typeface="Rajdhani"/>
                <a:cs typeface="Rajdhani"/>
                <a:sym typeface="Rajdhani"/>
              </a:defRPr>
            </a:lvl3pPr>
            <a:lvl4pPr lvl="3" rtl="0">
              <a:lnSpc>
                <a:spcPct val="100000"/>
              </a:lnSpc>
              <a:spcBef>
                <a:spcPts val="0"/>
              </a:spcBef>
              <a:spcAft>
                <a:spcPts val="0"/>
              </a:spcAft>
              <a:buSzPts val="2400"/>
              <a:buFont typeface="Rajdhani"/>
              <a:buNone/>
              <a:defRPr sz="2400">
                <a:latin typeface="Rajdhani"/>
                <a:ea typeface="Rajdhani"/>
                <a:cs typeface="Rajdhani"/>
                <a:sym typeface="Rajdhani"/>
              </a:defRPr>
            </a:lvl4pPr>
            <a:lvl5pPr lvl="4" rtl="0">
              <a:lnSpc>
                <a:spcPct val="100000"/>
              </a:lnSpc>
              <a:spcBef>
                <a:spcPts val="0"/>
              </a:spcBef>
              <a:spcAft>
                <a:spcPts val="0"/>
              </a:spcAft>
              <a:buSzPts val="2400"/>
              <a:buFont typeface="Rajdhani"/>
              <a:buNone/>
              <a:defRPr sz="2400">
                <a:latin typeface="Rajdhani"/>
                <a:ea typeface="Rajdhani"/>
                <a:cs typeface="Rajdhani"/>
                <a:sym typeface="Rajdhani"/>
              </a:defRPr>
            </a:lvl5pPr>
            <a:lvl6pPr lvl="5" rtl="0">
              <a:lnSpc>
                <a:spcPct val="100000"/>
              </a:lnSpc>
              <a:spcBef>
                <a:spcPts val="0"/>
              </a:spcBef>
              <a:spcAft>
                <a:spcPts val="0"/>
              </a:spcAft>
              <a:buSzPts val="2400"/>
              <a:buFont typeface="Rajdhani"/>
              <a:buNone/>
              <a:defRPr sz="2400">
                <a:latin typeface="Rajdhani"/>
                <a:ea typeface="Rajdhani"/>
                <a:cs typeface="Rajdhani"/>
                <a:sym typeface="Rajdhani"/>
              </a:defRPr>
            </a:lvl6pPr>
            <a:lvl7pPr lvl="6" rtl="0">
              <a:lnSpc>
                <a:spcPct val="100000"/>
              </a:lnSpc>
              <a:spcBef>
                <a:spcPts val="0"/>
              </a:spcBef>
              <a:spcAft>
                <a:spcPts val="0"/>
              </a:spcAft>
              <a:buSzPts val="2400"/>
              <a:buFont typeface="Rajdhani"/>
              <a:buNone/>
              <a:defRPr sz="2400">
                <a:latin typeface="Rajdhani"/>
                <a:ea typeface="Rajdhani"/>
                <a:cs typeface="Rajdhani"/>
                <a:sym typeface="Rajdhani"/>
              </a:defRPr>
            </a:lvl7pPr>
            <a:lvl8pPr lvl="7" rtl="0">
              <a:lnSpc>
                <a:spcPct val="100000"/>
              </a:lnSpc>
              <a:spcBef>
                <a:spcPts val="0"/>
              </a:spcBef>
              <a:spcAft>
                <a:spcPts val="0"/>
              </a:spcAft>
              <a:buSzPts val="2400"/>
              <a:buFont typeface="Rajdhani"/>
              <a:buNone/>
              <a:defRPr sz="2400">
                <a:latin typeface="Rajdhani"/>
                <a:ea typeface="Rajdhani"/>
                <a:cs typeface="Rajdhani"/>
                <a:sym typeface="Rajdhani"/>
              </a:defRPr>
            </a:lvl8pPr>
            <a:lvl9pPr lvl="8" rtl="0">
              <a:lnSpc>
                <a:spcPct val="100000"/>
              </a:lnSpc>
              <a:spcBef>
                <a:spcPts val="0"/>
              </a:spcBef>
              <a:spcAft>
                <a:spcPts val="0"/>
              </a:spcAft>
              <a:buSzPts val="2400"/>
              <a:buFont typeface="Rajdhani"/>
              <a:buNone/>
              <a:defRPr sz="2400">
                <a:latin typeface="Rajdhani"/>
                <a:ea typeface="Rajdhani"/>
                <a:cs typeface="Rajdhani"/>
                <a:sym typeface="Rajdhani"/>
              </a:defRPr>
            </a:lvl9pPr>
          </a:lstStyle>
          <a:p>
            <a:endParaRPr/>
          </a:p>
        </p:txBody>
      </p:sp>
      <p:sp>
        <p:nvSpPr>
          <p:cNvPr id="127" name="Google Shape;127;p13"/>
          <p:cNvSpPr txBox="1">
            <a:spLocks noGrp="1"/>
          </p:cNvSpPr>
          <p:nvPr>
            <p:ph type="subTitle" idx="15"/>
          </p:nvPr>
        </p:nvSpPr>
        <p:spPr>
          <a:xfrm>
            <a:off x="6118550" y="3625350"/>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jdhani"/>
              <a:buNone/>
              <a:defRPr sz="18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jdhani"/>
              <a:buNone/>
              <a:defRPr sz="2400">
                <a:latin typeface="Rajdhani"/>
                <a:ea typeface="Rajdhani"/>
                <a:cs typeface="Rajdhani"/>
                <a:sym typeface="Rajdhani"/>
              </a:defRPr>
            </a:lvl2pPr>
            <a:lvl3pPr lvl="2" rtl="0">
              <a:lnSpc>
                <a:spcPct val="100000"/>
              </a:lnSpc>
              <a:spcBef>
                <a:spcPts val="0"/>
              </a:spcBef>
              <a:spcAft>
                <a:spcPts val="0"/>
              </a:spcAft>
              <a:buSzPts val="2400"/>
              <a:buFont typeface="Rajdhani"/>
              <a:buNone/>
              <a:defRPr sz="2400">
                <a:latin typeface="Rajdhani"/>
                <a:ea typeface="Rajdhani"/>
                <a:cs typeface="Rajdhani"/>
                <a:sym typeface="Rajdhani"/>
              </a:defRPr>
            </a:lvl3pPr>
            <a:lvl4pPr lvl="3" rtl="0">
              <a:lnSpc>
                <a:spcPct val="100000"/>
              </a:lnSpc>
              <a:spcBef>
                <a:spcPts val="0"/>
              </a:spcBef>
              <a:spcAft>
                <a:spcPts val="0"/>
              </a:spcAft>
              <a:buSzPts val="2400"/>
              <a:buFont typeface="Rajdhani"/>
              <a:buNone/>
              <a:defRPr sz="2400">
                <a:latin typeface="Rajdhani"/>
                <a:ea typeface="Rajdhani"/>
                <a:cs typeface="Rajdhani"/>
                <a:sym typeface="Rajdhani"/>
              </a:defRPr>
            </a:lvl4pPr>
            <a:lvl5pPr lvl="4" rtl="0">
              <a:lnSpc>
                <a:spcPct val="100000"/>
              </a:lnSpc>
              <a:spcBef>
                <a:spcPts val="0"/>
              </a:spcBef>
              <a:spcAft>
                <a:spcPts val="0"/>
              </a:spcAft>
              <a:buSzPts val="2400"/>
              <a:buFont typeface="Rajdhani"/>
              <a:buNone/>
              <a:defRPr sz="2400">
                <a:latin typeface="Rajdhani"/>
                <a:ea typeface="Rajdhani"/>
                <a:cs typeface="Rajdhani"/>
                <a:sym typeface="Rajdhani"/>
              </a:defRPr>
            </a:lvl5pPr>
            <a:lvl6pPr lvl="5" rtl="0">
              <a:lnSpc>
                <a:spcPct val="100000"/>
              </a:lnSpc>
              <a:spcBef>
                <a:spcPts val="0"/>
              </a:spcBef>
              <a:spcAft>
                <a:spcPts val="0"/>
              </a:spcAft>
              <a:buSzPts val="2400"/>
              <a:buFont typeface="Rajdhani"/>
              <a:buNone/>
              <a:defRPr sz="2400">
                <a:latin typeface="Rajdhani"/>
                <a:ea typeface="Rajdhani"/>
                <a:cs typeface="Rajdhani"/>
                <a:sym typeface="Rajdhani"/>
              </a:defRPr>
            </a:lvl6pPr>
            <a:lvl7pPr lvl="6" rtl="0">
              <a:lnSpc>
                <a:spcPct val="100000"/>
              </a:lnSpc>
              <a:spcBef>
                <a:spcPts val="0"/>
              </a:spcBef>
              <a:spcAft>
                <a:spcPts val="0"/>
              </a:spcAft>
              <a:buSzPts val="2400"/>
              <a:buFont typeface="Rajdhani"/>
              <a:buNone/>
              <a:defRPr sz="2400">
                <a:latin typeface="Rajdhani"/>
                <a:ea typeface="Rajdhani"/>
                <a:cs typeface="Rajdhani"/>
                <a:sym typeface="Rajdhani"/>
              </a:defRPr>
            </a:lvl7pPr>
            <a:lvl8pPr lvl="7" rtl="0">
              <a:lnSpc>
                <a:spcPct val="100000"/>
              </a:lnSpc>
              <a:spcBef>
                <a:spcPts val="0"/>
              </a:spcBef>
              <a:spcAft>
                <a:spcPts val="0"/>
              </a:spcAft>
              <a:buSzPts val="2400"/>
              <a:buFont typeface="Rajdhani"/>
              <a:buNone/>
              <a:defRPr sz="2400">
                <a:latin typeface="Rajdhani"/>
                <a:ea typeface="Rajdhani"/>
                <a:cs typeface="Rajdhani"/>
                <a:sym typeface="Rajdhani"/>
              </a:defRPr>
            </a:lvl8pPr>
            <a:lvl9pPr lvl="8" rtl="0">
              <a:lnSpc>
                <a:spcPct val="100000"/>
              </a:lnSpc>
              <a:spcBef>
                <a:spcPts val="0"/>
              </a:spcBef>
              <a:spcAft>
                <a:spcPts val="0"/>
              </a:spcAft>
              <a:buSzPts val="2400"/>
              <a:buFont typeface="Rajdhani"/>
              <a:buNone/>
              <a:defRPr sz="2400">
                <a:latin typeface="Rajdhani"/>
                <a:ea typeface="Rajdhani"/>
                <a:cs typeface="Rajdhani"/>
                <a:sym typeface="Rajdhani"/>
              </a:defRPr>
            </a:lvl9pPr>
          </a:lstStyle>
          <a:p>
            <a:endParaRPr/>
          </a:p>
        </p:txBody>
      </p:sp>
      <p:grpSp>
        <p:nvGrpSpPr>
          <p:cNvPr id="128" name="Google Shape;128;p13"/>
          <p:cNvGrpSpPr/>
          <p:nvPr/>
        </p:nvGrpSpPr>
        <p:grpSpPr>
          <a:xfrm>
            <a:off x="-15300" y="137775"/>
            <a:ext cx="9169500" cy="4799075"/>
            <a:chOff x="-15300" y="137775"/>
            <a:chExt cx="9169500" cy="4799075"/>
          </a:xfrm>
        </p:grpSpPr>
        <p:cxnSp>
          <p:nvCxnSpPr>
            <p:cNvPr id="129" name="Google Shape;129;p13"/>
            <p:cNvCxnSpPr/>
            <p:nvPr/>
          </p:nvCxnSpPr>
          <p:spPr>
            <a:xfrm rot="10800000">
              <a:off x="-15300" y="137775"/>
              <a:ext cx="9169500" cy="0"/>
            </a:xfrm>
            <a:prstGeom prst="straightConnector1">
              <a:avLst/>
            </a:prstGeom>
            <a:noFill/>
            <a:ln w="9525" cap="flat" cmpd="sng">
              <a:solidFill>
                <a:schemeClr val="dk1"/>
              </a:solidFill>
              <a:prstDash val="solid"/>
              <a:round/>
              <a:headEnd type="none" w="med" len="med"/>
              <a:tailEnd type="none" w="med" len="med"/>
            </a:ln>
          </p:spPr>
        </p:cxnSp>
        <p:cxnSp>
          <p:nvCxnSpPr>
            <p:cNvPr id="130" name="Google Shape;130;p13"/>
            <p:cNvCxnSpPr/>
            <p:nvPr/>
          </p:nvCxnSpPr>
          <p:spPr>
            <a:xfrm rot="10800000">
              <a:off x="-15300" y="359750"/>
              <a:ext cx="9169500" cy="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13"/>
            <p:cNvCxnSpPr/>
            <p:nvPr/>
          </p:nvCxnSpPr>
          <p:spPr>
            <a:xfrm rot="10800000">
              <a:off x="10200" y="4936850"/>
              <a:ext cx="9144000" cy="0"/>
            </a:xfrm>
            <a:prstGeom prst="straightConnector1">
              <a:avLst/>
            </a:prstGeom>
            <a:noFill/>
            <a:ln w="9525" cap="flat" cmpd="sng">
              <a:solidFill>
                <a:schemeClr val="dk1"/>
              </a:solidFill>
              <a:prstDash val="solid"/>
              <a:round/>
              <a:headEnd type="none" w="med" len="med"/>
              <a:tailEnd type="none" w="med" len="med"/>
            </a:ln>
          </p:spPr>
        </p:cxnSp>
      </p:grpSp>
      <p:grpSp>
        <p:nvGrpSpPr>
          <p:cNvPr id="132" name="Google Shape;132;p13"/>
          <p:cNvGrpSpPr/>
          <p:nvPr/>
        </p:nvGrpSpPr>
        <p:grpSpPr>
          <a:xfrm>
            <a:off x="153075" y="137775"/>
            <a:ext cx="8710300" cy="5005775"/>
            <a:chOff x="153075" y="137775"/>
            <a:chExt cx="8710300" cy="5005775"/>
          </a:xfrm>
        </p:grpSpPr>
        <p:sp>
          <p:nvSpPr>
            <p:cNvPr id="133" name="Google Shape;133;p13"/>
            <p:cNvSpPr/>
            <p:nvPr/>
          </p:nvSpPr>
          <p:spPr>
            <a:xfrm>
              <a:off x="8641375" y="137775"/>
              <a:ext cx="222000" cy="222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34" name="Google Shape;134;p13"/>
            <p:cNvSpPr/>
            <p:nvPr/>
          </p:nvSpPr>
          <p:spPr>
            <a:xfrm>
              <a:off x="153075" y="4532450"/>
              <a:ext cx="572700" cy="572700"/>
            </a:xfrm>
            <a:prstGeom prst="rtTriangl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135" name="Google Shape;135;p13"/>
            <p:cNvSpPr/>
            <p:nvPr/>
          </p:nvSpPr>
          <p:spPr>
            <a:xfrm>
              <a:off x="6644800" y="4936850"/>
              <a:ext cx="1784100" cy="206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1pPr>
            <a:lvl2pPr lvl="1" rtl="0">
              <a:spcBef>
                <a:spcPts val="0"/>
              </a:spcBef>
              <a:spcAft>
                <a:spcPts val="0"/>
              </a:spcAft>
              <a:buClr>
                <a:schemeClr val="dk1"/>
              </a:buClr>
              <a:buSzPts val="3500"/>
              <a:buFont typeface="Rajdhani"/>
              <a:buNone/>
              <a:defRPr sz="3500">
                <a:solidFill>
                  <a:schemeClr val="dk1"/>
                </a:solidFill>
                <a:latin typeface="Rajdhani"/>
                <a:ea typeface="Rajdhani"/>
                <a:cs typeface="Rajdhani"/>
                <a:sym typeface="Rajdhani"/>
              </a:defRPr>
            </a:lvl2pPr>
            <a:lvl3pPr lvl="2" rtl="0">
              <a:spcBef>
                <a:spcPts val="0"/>
              </a:spcBef>
              <a:spcAft>
                <a:spcPts val="0"/>
              </a:spcAft>
              <a:buClr>
                <a:schemeClr val="dk1"/>
              </a:buClr>
              <a:buSzPts val="3500"/>
              <a:buFont typeface="Rajdhani"/>
              <a:buNone/>
              <a:defRPr sz="3500">
                <a:solidFill>
                  <a:schemeClr val="dk1"/>
                </a:solidFill>
                <a:latin typeface="Rajdhani"/>
                <a:ea typeface="Rajdhani"/>
                <a:cs typeface="Rajdhani"/>
                <a:sym typeface="Rajdhani"/>
              </a:defRPr>
            </a:lvl3pPr>
            <a:lvl4pPr lvl="3" rtl="0">
              <a:spcBef>
                <a:spcPts val="0"/>
              </a:spcBef>
              <a:spcAft>
                <a:spcPts val="0"/>
              </a:spcAft>
              <a:buClr>
                <a:schemeClr val="dk1"/>
              </a:buClr>
              <a:buSzPts val="3500"/>
              <a:buFont typeface="Rajdhani"/>
              <a:buNone/>
              <a:defRPr sz="3500">
                <a:solidFill>
                  <a:schemeClr val="dk1"/>
                </a:solidFill>
                <a:latin typeface="Rajdhani"/>
                <a:ea typeface="Rajdhani"/>
                <a:cs typeface="Rajdhani"/>
                <a:sym typeface="Rajdhani"/>
              </a:defRPr>
            </a:lvl4pPr>
            <a:lvl5pPr lvl="4" rtl="0">
              <a:spcBef>
                <a:spcPts val="0"/>
              </a:spcBef>
              <a:spcAft>
                <a:spcPts val="0"/>
              </a:spcAft>
              <a:buClr>
                <a:schemeClr val="dk1"/>
              </a:buClr>
              <a:buSzPts val="3500"/>
              <a:buFont typeface="Rajdhani"/>
              <a:buNone/>
              <a:defRPr sz="3500">
                <a:solidFill>
                  <a:schemeClr val="dk1"/>
                </a:solidFill>
                <a:latin typeface="Rajdhani"/>
                <a:ea typeface="Rajdhani"/>
                <a:cs typeface="Rajdhani"/>
                <a:sym typeface="Rajdhani"/>
              </a:defRPr>
            </a:lvl5pPr>
            <a:lvl6pPr lvl="5" rtl="0">
              <a:spcBef>
                <a:spcPts val="0"/>
              </a:spcBef>
              <a:spcAft>
                <a:spcPts val="0"/>
              </a:spcAft>
              <a:buClr>
                <a:schemeClr val="dk1"/>
              </a:buClr>
              <a:buSzPts val="3500"/>
              <a:buFont typeface="Rajdhani"/>
              <a:buNone/>
              <a:defRPr sz="3500">
                <a:solidFill>
                  <a:schemeClr val="dk1"/>
                </a:solidFill>
                <a:latin typeface="Rajdhani"/>
                <a:ea typeface="Rajdhani"/>
                <a:cs typeface="Rajdhani"/>
                <a:sym typeface="Rajdhani"/>
              </a:defRPr>
            </a:lvl6pPr>
            <a:lvl7pPr lvl="6" rtl="0">
              <a:spcBef>
                <a:spcPts val="0"/>
              </a:spcBef>
              <a:spcAft>
                <a:spcPts val="0"/>
              </a:spcAft>
              <a:buClr>
                <a:schemeClr val="dk1"/>
              </a:buClr>
              <a:buSzPts val="3500"/>
              <a:buFont typeface="Rajdhani"/>
              <a:buNone/>
              <a:defRPr sz="3500">
                <a:solidFill>
                  <a:schemeClr val="dk1"/>
                </a:solidFill>
                <a:latin typeface="Rajdhani"/>
                <a:ea typeface="Rajdhani"/>
                <a:cs typeface="Rajdhani"/>
                <a:sym typeface="Rajdhani"/>
              </a:defRPr>
            </a:lvl7pPr>
            <a:lvl8pPr lvl="7" rtl="0">
              <a:spcBef>
                <a:spcPts val="0"/>
              </a:spcBef>
              <a:spcAft>
                <a:spcPts val="0"/>
              </a:spcAft>
              <a:buClr>
                <a:schemeClr val="dk1"/>
              </a:buClr>
              <a:buSzPts val="3500"/>
              <a:buFont typeface="Rajdhani"/>
              <a:buNone/>
              <a:defRPr sz="3500">
                <a:solidFill>
                  <a:schemeClr val="dk1"/>
                </a:solidFill>
                <a:latin typeface="Rajdhani"/>
                <a:ea typeface="Rajdhani"/>
                <a:cs typeface="Rajdhani"/>
                <a:sym typeface="Rajdhani"/>
              </a:defRPr>
            </a:lvl8pPr>
            <a:lvl9pPr lvl="8" rtl="0">
              <a:spcBef>
                <a:spcPts val="0"/>
              </a:spcBef>
              <a:spcAft>
                <a:spcPts val="0"/>
              </a:spcAft>
              <a:buClr>
                <a:schemeClr val="dk1"/>
              </a:buClr>
              <a:buSzPts val="3500"/>
              <a:buFont typeface="Rajdhani"/>
              <a:buNone/>
              <a:defRPr sz="3500">
                <a:solidFill>
                  <a:schemeClr val="dk1"/>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marL="914400" lvl="1"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marL="1371600" lvl="2"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marL="1828800" lvl="3"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marL="2286000" lvl="4"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marL="2743200" lvl="5"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marL="3200400" lvl="6"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marL="3657600" lvl="7"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marL="4114800" lvl="8"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5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teachmemicro.com/nodemcu-pinou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a:spLocks noGrp="1"/>
          </p:cNvSpPr>
          <p:nvPr>
            <p:ph type="ctrTitle"/>
          </p:nvPr>
        </p:nvSpPr>
        <p:spPr>
          <a:xfrm>
            <a:off x="719550" y="2270408"/>
            <a:ext cx="7704900" cy="117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dirty="0">
                <a:latin typeface="Segoe UI Variable Text Semibold" pitchFamily="2" charset="0"/>
                <a:ea typeface="Inter Tight" panose="020B0604020202020204" charset="0"/>
                <a:cs typeface="Inter Tight" panose="020B0604020202020204" charset="0"/>
                <a:sym typeface="Rajdhani Light"/>
              </a:rPr>
              <a:t>Xây dựng hệ thống IoT cảnh báo và chữa cháy thông minh sử dụng </a:t>
            </a:r>
            <a:r>
              <a:rPr lang="en-US" sz="3200" dirty="0">
                <a:latin typeface="Segoe UI Variable Text Semibold" pitchFamily="2" charset="0"/>
                <a:ea typeface="Inter Tight" panose="020B0604020202020204" charset="0"/>
                <a:cs typeface="Inter Tight" panose="020B0604020202020204" charset="0"/>
                <a:sym typeface="Rajdhani Light"/>
              </a:rPr>
              <a:t>A</a:t>
            </a:r>
            <a:r>
              <a:rPr lang="vi-VN" sz="3200" dirty="0">
                <a:latin typeface="Segoe UI Variable Text Semibold" pitchFamily="2" charset="0"/>
                <a:ea typeface="Inter Tight" panose="020B0604020202020204" charset="0"/>
                <a:cs typeface="Inter Tight" panose="020B0604020202020204" charset="0"/>
                <a:sym typeface="Rajdhani Light"/>
              </a:rPr>
              <a:t>rduino</a:t>
            </a:r>
            <a:endParaRPr lang="vi-VN" sz="3200" b="1" dirty="0">
              <a:latin typeface="Segoe UI Variable Display Light" pitchFamily="2" charset="0"/>
              <a:ea typeface="Inter Tight" panose="020B0604020202020204" charset="0"/>
              <a:cs typeface="Inter Tight" panose="020B0604020202020204" charset="0"/>
              <a:sym typeface="Rajdhani Light"/>
            </a:endParaRPr>
          </a:p>
        </p:txBody>
      </p:sp>
      <p:sp>
        <p:nvSpPr>
          <p:cNvPr id="316" name="Google Shape;316;p29"/>
          <p:cNvSpPr txBox="1">
            <a:spLocks noGrp="1"/>
          </p:cNvSpPr>
          <p:nvPr>
            <p:ph type="subTitle" idx="1"/>
          </p:nvPr>
        </p:nvSpPr>
        <p:spPr>
          <a:xfrm>
            <a:off x="719550" y="3674416"/>
            <a:ext cx="77049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Nhóm 2 – Trí Tuệ Nhân Tạo cho IOT</a:t>
            </a:r>
            <a:endParaRPr dirty="0"/>
          </a:p>
        </p:txBody>
      </p:sp>
      <p:sp>
        <p:nvSpPr>
          <p:cNvPr id="317" name="Google Shape;317;p29"/>
          <p:cNvSpPr/>
          <p:nvPr/>
        </p:nvSpPr>
        <p:spPr>
          <a:xfrm flipH="1">
            <a:off x="7713400" y="415032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18" name="Google Shape;318;p29"/>
          <p:cNvSpPr/>
          <p:nvPr/>
        </p:nvSpPr>
        <p:spPr>
          <a:xfrm>
            <a:off x="7405300" y="7730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19" name="Google Shape;319;p29"/>
          <p:cNvSpPr/>
          <p:nvPr/>
        </p:nvSpPr>
        <p:spPr>
          <a:xfrm>
            <a:off x="7971700" y="7730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20" name="Google Shape;320;p29"/>
          <p:cNvSpPr/>
          <p:nvPr/>
        </p:nvSpPr>
        <p:spPr>
          <a:xfrm>
            <a:off x="8538100" y="7730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pic>
        <p:nvPicPr>
          <p:cNvPr id="3" name="Picture 2">
            <a:extLst>
              <a:ext uri="{FF2B5EF4-FFF2-40B4-BE49-F238E27FC236}">
                <a16:creationId xmlns:a16="http://schemas.microsoft.com/office/drawing/2014/main" id="{FE4636BB-495A-4D90-AD55-AF4640B0DBFA}"/>
              </a:ext>
            </a:extLst>
          </p:cNvPr>
          <p:cNvPicPr>
            <a:picLocks noChangeAspect="1"/>
          </p:cNvPicPr>
          <p:nvPr/>
        </p:nvPicPr>
        <p:blipFill>
          <a:blip r:embed="rId3">
            <a:duotone>
              <a:prstClr val="black"/>
              <a:schemeClr val="bg1">
                <a:lumMod val="75000"/>
                <a:tint val="45000"/>
                <a:satMod val="400000"/>
              </a:schemeClr>
            </a:duotone>
          </a:blip>
          <a:stretch>
            <a:fillRect/>
          </a:stretch>
        </p:blipFill>
        <p:spPr>
          <a:xfrm>
            <a:off x="787309" y="613784"/>
            <a:ext cx="1103857" cy="1416616"/>
          </a:xfrm>
          <a:prstGeom prst="rect">
            <a:avLst/>
          </a:prstGeom>
        </p:spPr>
      </p:pic>
      <p:sp>
        <p:nvSpPr>
          <p:cNvPr id="10" name="Google Shape;316;p29">
            <a:extLst>
              <a:ext uri="{FF2B5EF4-FFF2-40B4-BE49-F238E27FC236}">
                <a16:creationId xmlns:a16="http://schemas.microsoft.com/office/drawing/2014/main" id="{D59D25B6-0767-4609-A322-8ECBE3543D00}"/>
              </a:ext>
            </a:extLst>
          </p:cNvPr>
          <p:cNvSpPr txBox="1">
            <a:spLocks/>
          </p:cNvSpPr>
          <p:nvPr/>
        </p:nvSpPr>
        <p:spPr>
          <a:xfrm>
            <a:off x="1891166" y="658480"/>
            <a:ext cx="3439091" cy="55625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nter Tight"/>
              <a:buNone/>
              <a:defRPr sz="16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800"/>
              <a:buFont typeface="Inter Tight"/>
              <a:buNone/>
              <a:defRPr sz="1800" b="0" i="0" u="none" strike="noStrike" cap="none">
                <a:solidFill>
                  <a:schemeClr val="dk1"/>
                </a:solidFill>
                <a:latin typeface="Inter Tight"/>
                <a:ea typeface="Inter Tight"/>
                <a:cs typeface="Inter Tight"/>
                <a:sym typeface="Inter Tight"/>
              </a:defRPr>
            </a:lvl9pPr>
          </a:lstStyle>
          <a:p>
            <a:pPr marL="0" indent="0" algn="just"/>
            <a:r>
              <a:rPr lang="en-US" sz="1800" b="1"/>
              <a:t>ĐẠI HỌC SƯ PHẠM KỸ THUẬT</a:t>
            </a:r>
          </a:p>
          <a:p>
            <a:pPr marL="0" indent="0" algn="just"/>
            <a:r>
              <a:rPr lang="en-US" sz="1800" b="1"/>
              <a:t>THÀNH PHỐ HỒ CHÍ MINH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Segoe UI Variable Text Semibold" pitchFamily="2" charset="0"/>
              </a:rPr>
              <a:t>1.4. </a:t>
            </a:r>
            <a:r>
              <a:rPr lang="en-US" b="1" dirty="0" err="1">
                <a:latin typeface="Segoe UI Variable Text Semibold" pitchFamily="2" charset="0"/>
              </a:rPr>
              <a:t>Kết</a:t>
            </a:r>
            <a:r>
              <a:rPr lang="en-US" b="1" dirty="0">
                <a:latin typeface="Segoe UI Variable Text Semibold" pitchFamily="2" charset="0"/>
              </a:rPr>
              <a:t> </a:t>
            </a:r>
            <a:r>
              <a:rPr lang="en-US" b="1" dirty="0" err="1">
                <a:latin typeface="Segoe UI Variable Text Semibold" pitchFamily="2" charset="0"/>
              </a:rPr>
              <a:t>quả</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9BB148D5-2032-43C4-B558-25987B7428FC}"/>
              </a:ext>
            </a:extLst>
          </p:cNvPr>
          <p:cNvPicPr>
            <a:picLocks noChangeAspect="1"/>
          </p:cNvPicPr>
          <p:nvPr/>
        </p:nvPicPr>
        <p:blipFill>
          <a:blip r:embed="rId3"/>
          <a:stretch>
            <a:fillRect/>
          </a:stretch>
        </p:blipFill>
        <p:spPr>
          <a:xfrm>
            <a:off x="493400" y="1017725"/>
            <a:ext cx="3863132" cy="3863132"/>
          </a:xfrm>
          <a:prstGeom prst="rect">
            <a:avLst/>
          </a:prstGeom>
        </p:spPr>
      </p:pic>
      <p:pic>
        <p:nvPicPr>
          <p:cNvPr id="9" name="Picture 8">
            <a:extLst>
              <a:ext uri="{FF2B5EF4-FFF2-40B4-BE49-F238E27FC236}">
                <a16:creationId xmlns:a16="http://schemas.microsoft.com/office/drawing/2014/main" id="{F8775260-ADC1-425D-934B-373EC2A53DDB}"/>
              </a:ext>
            </a:extLst>
          </p:cNvPr>
          <p:cNvPicPr>
            <a:picLocks noChangeAspect="1"/>
          </p:cNvPicPr>
          <p:nvPr/>
        </p:nvPicPr>
        <p:blipFill>
          <a:blip r:embed="rId4"/>
          <a:stretch>
            <a:fillRect/>
          </a:stretch>
        </p:blipFill>
        <p:spPr>
          <a:xfrm>
            <a:off x="4498461" y="1017723"/>
            <a:ext cx="3863131" cy="3863131"/>
          </a:xfrm>
          <a:prstGeom prst="rect">
            <a:avLst/>
          </a:prstGeom>
        </p:spPr>
      </p:pic>
    </p:spTree>
    <p:extLst>
      <p:ext uri="{BB962C8B-B14F-4D97-AF65-F5344CB8AC3E}">
        <p14:creationId xmlns:p14="http://schemas.microsoft.com/office/powerpoint/2010/main" val="208259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Segoe UI Variable Text Semibold" pitchFamily="2" charset="0"/>
              </a:rPr>
              <a:t>1.4. </a:t>
            </a:r>
            <a:r>
              <a:rPr lang="en-US" b="1" dirty="0" err="1">
                <a:latin typeface="Segoe UI Variable Text Semibold" pitchFamily="2" charset="0"/>
              </a:rPr>
              <a:t>Kết</a:t>
            </a:r>
            <a:r>
              <a:rPr lang="en-US" b="1" dirty="0">
                <a:latin typeface="Segoe UI Variable Text Semibold" pitchFamily="2" charset="0"/>
              </a:rPr>
              <a:t> </a:t>
            </a:r>
            <a:r>
              <a:rPr lang="en-US" b="1" dirty="0" err="1">
                <a:latin typeface="Segoe UI Variable Text Semibold" pitchFamily="2" charset="0"/>
              </a:rPr>
              <a:t>quả</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B6A6EDDE-C70E-464E-95D9-609B977017CC}"/>
              </a:ext>
            </a:extLst>
          </p:cNvPr>
          <p:cNvPicPr>
            <a:picLocks noChangeAspect="1"/>
          </p:cNvPicPr>
          <p:nvPr/>
        </p:nvPicPr>
        <p:blipFill>
          <a:blip r:embed="rId3"/>
          <a:stretch>
            <a:fillRect/>
          </a:stretch>
        </p:blipFill>
        <p:spPr>
          <a:xfrm>
            <a:off x="384198" y="960996"/>
            <a:ext cx="3827079" cy="3827079"/>
          </a:xfrm>
          <a:prstGeom prst="rect">
            <a:avLst/>
          </a:prstGeom>
        </p:spPr>
      </p:pic>
      <p:pic>
        <p:nvPicPr>
          <p:cNvPr id="8" name="Picture 7">
            <a:extLst>
              <a:ext uri="{FF2B5EF4-FFF2-40B4-BE49-F238E27FC236}">
                <a16:creationId xmlns:a16="http://schemas.microsoft.com/office/drawing/2014/main" id="{AE0659CB-42DD-4599-BEF2-457077E594AC}"/>
              </a:ext>
            </a:extLst>
          </p:cNvPr>
          <p:cNvPicPr>
            <a:picLocks noChangeAspect="1"/>
          </p:cNvPicPr>
          <p:nvPr/>
        </p:nvPicPr>
        <p:blipFill>
          <a:blip r:embed="rId4"/>
          <a:stretch>
            <a:fillRect/>
          </a:stretch>
        </p:blipFill>
        <p:spPr>
          <a:xfrm>
            <a:off x="4404099" y="960995"/>
            <a:ext cx="3827079" cy="3827079"/>
          </a:xfrm>
          <a:prstGeom prst="rect">
            <a:avLst/>
          </a:prstGeom>
        </p:spPr>
      </p:pic>
    </p:spTree>
    <p:extLst>
      <p:ext uri="{BB962C8B-B14F-4D97-AF65-F5344CB8AC3E}">
        <p14:creationId xmlns:p14="http://schemas.microsoft.com/office/powerpoint/2010/main" val="20767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047174" y="2686200"/>
            <a:ext cx="4780025" cy="921600"/>
          </a:xfrm>
          <a:prstGeom prst="rect">
            <a:avLst/>
          </a:prstGeom>
        </p:spPr>
        <p:txBody>
          <a:bodyPr spcFirstLastPara="1" wrap="square" lIns="91425" tIns="91425" rIns="91425" bIns="91425" anchor="t" anchorCtr="0">
            <a:noAutofit/>
          </a:bodyPr>
          <a:lstStyle/>
          <a:p>
            <a:pPr marL="0" indent="0"/>
            <a:r>
              <a:rPr lang="en-US" b="1">
                <a:latin typeface="Segoe UI Variable Text Semibold" pitchFamily="2" charset="0"/>
              </a:rPr>
              <a:t>Sơ đồ mạch</a:t>
            </a:r>
            <a:endParaRPr lang="vi-VN" b="1" dirty="0">
              <a:latin typeface="Segoe UI Variable Text Semibold" pitchFamily="2" charset="0"/>
            </a:endParaRPr>
          </a:p>
        </p:txBody>
      </p:sp>
      <p:sp>
        <p:nvSpPr>
          <p:cNvPr id="358" name="Google Shape;358;p32"/>
          <p:cNvSpPr txBox="1">
            <a:spLocks noGrp="1"/>
          </p:cNvSpPr>
          <p:nvPr>
            <p:ph type="title" idx="2"/>
          </p:nvPr>
        </p:nvSpPr>
        <p:spPr>
          <a:xfrm>
            <a:off x="4169625" y="1512400"/>
            <a:ext cx="151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360" name="Google Shape;360;p32"/>
          <p:cNvGrpSpPr/>
          <p:nvPr/>
        </p:nvGrpSpPr>
        <p:grpSpPr>
          <a:xfrm>
            <a:off x="8230000" y="1022500"/>
            <a:ext cx="198900" cy="1331700"/>
            <a:chOff x="8230000" y="1022500"/>
            <a:chExt cx="198900" cy="1331700"/>
          </a:xfrm>
        </p:grpSpPr>
        <p:sp>
          <p:nvSpPr>
            <p:cNvPr id="361" name="Google Shape;361;p32"/>
            <p:cNvSpPr/>
            <p:nvPr/>
          </p:nvSpPr>
          <p:spPr>
            <a:xfrm rot="5400000">
              <a:off x="8230000" y="1022500"/>
              <a:ext cx="198900" cy="19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62" name="Google Shape;362;p32"/>
            <p:cNvSpPr/>
            <p:nvPr/>
          </p:nvSpPr>
          <p:spPr>
            <a:xfrm rot="5400000">
              <a:off x="8230000" y="1588900"/>
              <a:ext cx="198900" cy="19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63" name="Google Shape;363;p32"/>
            <p:cNvSpPr/>
            <p:nvPr/>
          </p:nvSpPr>
          <p:spPr>
            <a:xfrm rot="5400000">
              <a:off x="8230000" y="2155300"/>
              <a:ext cx="198900" cy="19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sp>
        <p:nvSpPr>
          <p:cNvPr id="364" name="Google Shape;364;p32"/>
          <p:cNvSpPr/>
          <p:nvPr/>
        </p:nvSpPr>
        <p:spPr>
          <a:xfrm>
            <a:off x="504475" y="2955050"/>
            <a:ext cx="1247400" cy="1247400"/>
          </a:xfrm>
          <a:prstGeom prst="rtTriangle">
            <a:avLst/>
          </a:prstGeom>
          <a:solidFill>
            <a:srgbClr val="89BAC6">
              <a:alpha val="810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65" name="Google Shape;365;p32"/>
          <p:cNvSpPr/>
          <p:nvPr/>
        </p:nvSpPr>
        <p:spPr>
          <a:xfrm>
            <a:off x="5687025" y="1512400"/>
            <a:ext cx="198900" cy="8418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pic>
        <p:nvPicPr>
          <p:cNvPr id="4" name="Picture 3">
            <a:extLst>
              <a:ext uri="{FF2B5EF4-FFF2-40B4-BE49-F238E27FC236}">
                <a16:creationId xmlns:a16="http://schemas.microsoft.com/office/drawing/2014/main" id="{DDBEC907-00F7-453C-9F0C-24D57ED5F705}"/>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715100" y="1728050"/>
            <a:ext cx="2900347" cy="1916300"/>
          </a:xfrm>
          <a:prstGeom prst="rect">
            <a:avLst/>
          </a:prstGeom>
        </p:spPr>
      </p:pic>
    </p:spTree>
    <p:extLst>
      <p:ext uri="{BB962C8B-B14F-4D97-AF65-F5344CB8AC3E}">
        <p14:creationId xmlns:p14="http://schemas.microsoft.com/office/powerpoint/2010/main" val="2287069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2.1. Các thiết bị sử dụng</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C78DD618-6D1D-452C-B040-5F3E5430F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63" y="1791568"/>
            <a:ext cx="1738673" cy="17386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D52847F-253E-4E83-9130-AF5408A99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686" y="1785321"/>
            <a:ext cx="1738673" cy="1738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D4A670A-E4C4-4118-A561-151FD03874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710" y="1785322"/>
            <a:ext cx="1738674" cy="17386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72745AF-A0A0-49BB-AD73-5A778BA0CC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0627" y="1785321"/>
            <a:ext cx="1738673" cy="17386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6720976-05AA-48D3-8B51-83C0E9BE4977}"/>
              </a:ext>
            </a:extLst>
          </p:cNvPr>
          <p:cNvSpPr txBox="1"/>
          <p:nvPr/>
        </p:nvSpPr>
        <p:spPr>
          <a:xfrm>
            <a:off x="729999" y="3709243"/>
            <a:ext cx="1270000" cy="307777"/>
          </a:xfrm>
          <a:prstGeom prst="rect">
            <a:avLst/>
          </a:prstGeom>
          <a:noFill/>
        </p:spPr>
        <p:txBody>
          <a:bodyPr wrap="square">
            <a:spAutoFit/>
          </a:bodyPr>
          <a:lstStyle/>
          <a:p>
            <a:pPr algn="ctr"/>
            <a:r>
              <a:rPr lang="en-US" b="1" i="1">
                <a:latin typeface="Segoe UI Variable Text Semibold" pitchFamily="2" charset="0"/>
              </a:rPr>
              <a:t>Máy bơm</a:t>
            </a:r>
            <a:endParaRPr lang="en-US" i="1"/>
          </a:p>
        </p:txBody>
      </p:sp>
      <p:sp>
        <p:nvSpPr>
          <p:cNvPr id="17" name="TextBox 16">
            <a:extLst>
              <a:ext uri="{FF2B5EF4-FFF2-40B4-BE49-F238E27FC236}">
                <a16:creationId xmlns:a16="http://schemas.microsoft.com/office/drawing/2014/main" id="{8900A29B-6725-4B1E-94F7-0AC5ADD51D5E}"/>
              </a:ext>
            </a:extLst>
          </p:cNvPr>
          <p:cNvSpPr txBox="1"/>
          <p:nvPr/>
        </p:nvSpPr>
        <p:spPr>
          <a:xfrm>
            <a:off x="2709022" y="3704317"/>
            <a:ext cx="1270000" cy="523220"/>
          </a:xfrm>
          <a:prstGeom prst="rect">
            <a:avLst/>
          </a:prstGeom>
          <a:noFill/>
        </p:spPr>
        <p:txBody>
          <a:bodyPr wrap="square">
            <a:spAutoFit/>
          </a:bodyPr>
          <a:lstStyle/>
          <a:p>
            <a:pPr algn="ctr"/>
            <a:r>
              <a:rPr lang="en-US" b="1" i="1">
                <a:latin typeface="Segoe UI Variable Text Semibold" pitchFamily="2" charset="0"/>
              </a:rPr>
              <a:t>Mạch điều khiển L298</a:t>
            </a:r>
            <a:endParaRPr lang="en-US" i="1"/>
          </a:p>
        </p:txBody>
      </p:sp>
      <p:sp>
        <p:nvSpPr>
          <p:cNvPr id="23" name="TextBox 22">
            <a:extLst>
              <a:ext uri="{FF2B5EF4-FFF2-40B4-BE49-F238E27FC236}">
                <a16:creationId xmlns:a16="http://schemas.microsoft.com/office/drawing/2014/main" id="{5D80E133-947C-4005-B3CB-9B4CB5DE66E3}"/>
              </a:ext>
            </a:extLst>
          </p:cNvPr>
          <p:cNvSpPr txBox="1"/>
          <p:nvPr/>
        </p:nvSpPr>
        <p:spPr>
          <a:xfrm>
            <a:off x="4688045" y="3683659"/>
            <a:ext cx="1270000" cy="523220"/>
          </a:xfrm>
          <a:prstGeom prst="rect">
            <a:avLst/>
          </a:prstGeom>
          <a:noFill/>
        </p:spPr>
        <p:txBody>
          <a:bodyPr wrap="square">
            <a:spAutoFit/>
          </a:bodyPr>
          <a:lstStyle/>
          <a:p>
            <a:pPr algn="ctr"/>
            <a:r>
              <a:rPr lang="en-US" b="1" i="1">
                <a:latin typeface="Segoe UI Variable Text Semibold" pitchFamily="2" charset="0"/>
              </a:rPr>
              <a:t>Node MCU esp8266</a:t>
            </a:r>
            <a:endParaRPr lang="en-US" i="1"/>
          </a:p>
        </p:txBody>
      </p:sp>
      <p:sp>
        <p:nvSpPr>
          <p:cNvPr id="24" name="TextBox 23">
            <a:extLst>
              <a:ext uri="{FF2B5EF4-FFF2-40B4-BE49-F238E27FC236}">
                <a16:creationId xmlns:a16="http://schemas.microsoft.com/office/drawing/2014/main" id="{8E1381A3-0F4E-483D-9F24-6249E633FCB2}"/>
              </a:ext>
            </a:extLst>
          </p:cNvPr>
          <p:cNvSpPr txBox="1"/>
          <p:nvPr/>
        </p:nvSpPr>
        <p:spPr>
          <a:xfrm>
            <a:off x="6667068" y="3704317"/>
            <a:ext cx="1270000" cy="523220"/>
          </a:xfrm>
          <a:prstGeom prst="rect">
            <a:avLst/>
          </a:prstGeom>
          <a:noFill/>
        </p:spPr>
        <p:txBody>
          <a:bodyPr wrap="square">
            <a:spAutoFit/>
          </a:bodyPr>
          <a:lstStyle/>
          <a:p>
            <a:pPr algn="ctr"/>
            <a:r>
              <a:rPr lang="en-US" b="1" i="1">
                <a:latin typeface="Segoe UI Variable Text Semibold" pitchFamily="2" charset="0"/>
              </a:rPr>
              <a:t>Cảm biến khói</a:t>
            </a:r>
            <a:endParaRPr lang="en-US" i="1"/>
          </a:p>
        </p:txBody>
      </p:sp>
    </p:spTree>
    <p:extLst>
      <p:ext uri="{BB962C8B-B14F-4D97-AF65-F5344CB8AC3E}">
        <p14:creationId xmlns:p14="http://schemas.microsoft.com/office/powerpoint/2010/main" val="228409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2.1. Các thiết bị sử dụng</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C6720976-05AA-48D3-8B51-83C0E9BE4977}"/>
              </a:ext>
            </a:extLst>
          </p:cNvPr>
          <p:cNvSpPr txBox="1"/>
          <p:nvPr/>
        </p:nvSpPr>
        <p:spPr>
          <a:xfrm>
            <a:off x="729999" y="3709243"/>
            <a:ext cx="1270000" cy="523220"/>
          </a:xfrm>
          <a:prstGeom prst="rect">
            <a:avLst/>
          </a:prstGeom>
          <a:noFill/>
        </p:spPr>
        <p:txBody>
          <a:bodyPr wrap="square">
            <a:spAutoFit/>
          </a:bodyPr>
          <a:lstStyle/>
          <a:p>
            <a:pPr algn="ctr"/>
            <a:r>
              <a:rPr lang="en-US" b="1" i="1">
                <a:latin typeface="Segoe UI Variable Text Semibold" pitchFamily="2" charset="0"/>
              </a:rPr>
              <a:t>Cảm biến nhiệt độ</a:t>
            </a:r>
            <a:endParaRPr lang="en-US" i="1"/>
          </a:p>
        </p:txBody>
      </p:sp>
      <p:sp>
        <p:nvSpPr>
          <p:cNvPr id="17" name="TextBox 16">
            <a:extLst>
              <a:ext uri="{FF2B5EF4-FFF2-40B4-BE49-F238E27FC236}">
                <a16:creationId xmlns:a16="http://schemas.microsoft.com/office/drawing/2014/main" id="{8900A29B-6725-4B1E-94F7-0AC5ADD51D5E}"/>
              </a:ext>
            </a:extLst>
          </p:cNvPr>
          <p:cNvSpPr txBox="1"/>
          <p:nvPr/>
        </p:nvSpPr>
        <p:spPr>
          <a:xfrm>
            <a:off x="2709022" y="3704317"/>
            <a:ext cx="1270000" cy="523220"/>
          </a:xfrm>
          <a:prstGeom prst="rect">
            <a:avLst/>
          </a:prstGeom>
          <a:noFill/>
        </p:spPr>
        <p:txBody>
          <a:bodyPr wrap="square">
            <a:spAutoFit/>
          </a:bodyPr>
          <a:lstStyle/>
          <a:p>
            <a:pPr algn="ctr"/>
            <a:r>
              <a:rPr lang="en-US" b="1" i="1">
                <a:latin typeface="Segoe UI Variable Text Semibold" pitchFamily="2" charset="0"/>
              </a:rPr>
              <a:t>Buzzer không ra dây</a:t>
            </a:r>
            <a:endParaRPr lang="en-US" i="1"/>
          </a:p>
        </p:txBody>
      </p:sp>
      <p:sp>
        <p:nvSpPr>
          <p:cNvPr id="23" name="TextBox 22">
            <a:extLst>
              <a:ext uri="{FF2B5EF4-FFF2-40B4-BE49-F238E27FC236}">
                <a16:creationId xmlns:a16="http://schemas.microsoft.com/office/drawing/2014/main" id="{5D80E133-947C-4005-B3CB-9B4CB5DE66E3}"/>
              </a:ext>
            </a:extLst>
          </p:cNvPr>
          <p:cNvSpPr txBox="1"/>
          <p:nvPr/>
        </p:nvSpPr>
        <p:spPr>
          <a:xfrm>
            <a:off x="4688045" y="3683659"/>
            <a:ext cx="1270000" cy="523220"/>
          </a:xfrm>
          <a:prstGeom prst="rect">
            <a:avLst/>
          </a:prstGeom>
          <a:noFill/>
        </p:spPr>
        <p:txBody>
          <a:bodyPr wrap="square">
            <a:spAutoFit/>
          </a:bodyPr>
          <a:lstStyle/>
          <a:p>
            <a:pPr algn="ctr"/>
            <a:r>
              <a:rPr lang="en-US" b="1" i="1">
                <a:latin typeface="Segoe UI Variable Text Semibold" pitchFamily="2" charset="0"/>
              </a:rPr>
              <a:t>Camera điện thoại</a:t>
            </a:r>
            <a:endParaRPr lang="en-US" i="1"/>
          </a:p>
        </p:txBody>
      </p:sp>
      <p:sp>
        <p:nvSpPr>
          <p:cNvPr id="24" name="TextBox 23">
            <a:extLst>
              <a:ext uri="{FF2B5EF4-FFF2-40B4-BE49-F238E27FC236}">
                <a16:creationId xmlns:a16="http://schemas.microsoft.com/office/drawing/2014/main" id="{8E1381A3-0F4E-483D-9F24-6249E633FCB2}"/>
              </a:ext>
            </a:extLst>
          </p:cNvPr>
          <p:cNvSpPr txBox="1"/>
          <p:nvPr/>
        </p:nvSpPr>
        <p:spPr>
          <a:xfrm>
            <a:off x="6667068" y="3704317"/>
            <a:ext cx="1270000" cy="523220"/>
          </a:xfrm>
          <a:prstGeom prst="rect">
            <a:avLst/>
          </a:prstGeom>
          <a:noFill/>
        </p:spPr>
        <p:txBody>
          <a:bodyPr wrap="square">
            <a:spAutoFit/>
          </a:bodyPr>
          <a:lstStyle/>
          <a:p>
            <a:pPr algn="ctr"/>
            <a:r>
              <a:rPr lang="en-US" b="1" i="1">
                <a:latin typeface="Segoe UI Variable Text Semibold" pitchFamily="2" charset="0"/>
              </a:rPr>
              <a:t>Nguồn </a:t>
            </a:r>
          </a:p>
          <a:p>
            <a:pPr algn="ctr"/>
            <a:r>
              <a:rPr lang="en-US" b="1" i="1">
                <a:latin typeface="Segoe UI Variable Text Semibold" pitchFamily="2" charset="0"/>
              </a:rPr>
              <a:t>12V – 1A</a:t>
            </a:r>
            <a:endParaRPr lang="en-US" i="1"/>
          </a:p>
        </p:txBody>
      </p:sp>
      <p:pic>
        <p:nvPicPr>
          <p:cNvPr id="2050" name="Picture 2">
            <a:extLst>
              <a:ext uri="{FF2B5EF4-FFF2-40B4-BE49-F238E27FC236}">
                <a16:creationId xmlns:a16="http://schemas.microsoft.com/office/drawing/2014/main" id="{403ED0B2-5683-4D15-83A9-9DAC7B879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00" y="1786275"/>
            <a:ext cx="1737719" cy="17377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D9C77A7-8656-4910-8235-1B1B79346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8321" y="1785321"/>
            <a:ext cx="1738673" cy="17386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Xiaomi Redmi Note 11 (6GB/128GB)">
            <a:extLst>
              <a:ext uri="{FF2B5EF4-FFF2-40B4-BE49-F238E27FC236}">
                <a16:creationId xmlns:a16="http://schemas.microsoft.com/office/drawing/2014/main" id="{14D34730-404D-48A8-8D2F-96FB4A71D2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710" y="1747308"/>
            <a:ext cx="1776686" cy="17766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ục Sạc Nguồn Adapter 12V-1A Đầu Tròn Tiêu Chuẩn">
            <a:extLst>
              <a:ext uri="{FF2B5EF4-FFF2-40B4-BE49-F238E27FC236}">
                <a16:creationId xmlns:a16="http://schemas.microsoft.com/office/drawing/2014/main" id="{8E7380F3-1CB2-4541-A296-33E72D5C8E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614" y="1747308"/>
            <a:ext cx="1776686" cy="177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35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2.2. Sơ đồ lý thuyết</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99F25D1-C232-4791-B6CE-7F722E43FD62}"/>
              </a:ext>
            </a:extLst>
          </p:cNvPr>
          <p:cNvPicPr>
            <a:picLocks noChangeAspect="1"/>
          </p:cNvPicPr>
          <p:nvPr/>
        </p:nvPicPr>
        <p:blipFill>
          <a:blip r:embed="rId3"/>
          <a:stretch>
            <a:fillRect/>
          </a:stretch>
        </p:blipFill>
        <p:spPr>
          <a:xfrm rot="5400000">
            <a:off x="2924830" y="779478"/>
            <a:ext cx="3294339" cy="4374226"/>
          </a:xfrm>
          <a:prstGeom prst="rect">
            <a:avLst/>
          </a:prstGeom>
        </p:spPr>
      </p:pic>
    </p:spTree>
    <p:extLst>
      <p:ext uri="{BB962C8B-B14F-4D97-AF65-F5344CB8AC3E}">
        <p14:creationId xmlns:p14="http://schemas.microsoft.com/office/powerpoint/2010/main" val="146777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2.3. Sequence Diagram</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C692FD6-AD7B-4F70-96C2-6A6A165C78B4}"/>
              </a:ext>
            </a:extLst>
          </p:cNvPr>
          <p:cNvPicPr>
            <a:picLocks noChangeAspect="1"/>
          </p:cNvPicPr>
          <p:nvPr/>
        </p:nvPicPr>
        <p:blipFill>
          <a:blip r:embed="rId3"/>
          <a:stretch>
            <a:fillRect/>
          </a:stretch>
        </p:blipFill>
        <p:spPr>
          <a:xfrm>
            <a:off x="2188856" y="1382997"/>
            <a:ext cx="4081316" cy="3344966"/>
          </a:xfrm>
          <a:prstGeom prst="rect">
            <a:avLst/>
          </a:prstGeom>
        </p:spPr>
      </p:pic>
    </p:spTree>
    <p:extLst>
      <p:ext uri="{BB962C8B-B14F-4D97-AF65-F5344CB8AC3E}">
        <p14:creationId xmlns:p14="http://schemas.microsoft.com/office/powerpoint/2010/main" val="39618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2.3. Sequence Diagram</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5926FDEF-6697-4CBA-B4C1-7B29E55928E9}"/>
              </a:ext>
            </a:extLst>
          </p:cNvPr>
          <p:cNvPicPr>
            <a:picLocks noChangeAspect="1"/>
          </p:cNvPicPr>
          <p:nvPr/>
        </p:nvPicPr>
        <p:blipFill>
          <a:blip r:embed="rId3"/>
          <a:stretch>
            <a:fillRect/>
          </a:stretch>
        </p:blipFill>
        <p:spPr>
          <a:xfrm>
            <a:off x="1490136" y="1791568"/>
            <a:ext cx="5996934" cy="2881118"/>
          </a:xfrm>
          <a:prstGeom prst="rect">
            <a:avLst/>
          </a:prstGeom>
        </p:spPr>
      </p:pic>
    </p:spTree>
    <p:extLst>
      <p:ext uri="{BB962C8B-B14F-4D97-AF65-F5344CB8AC3E}">
        <p14:creationId xmlns:p14="http://schemas.microsoft.com/office/powerpoint/2010/main" val="304262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2.3. Sequence Diagram</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E8A632C-B345-4C77-8A9E-87277ABC06C5}"/>
              </a:ext>
            </a:extLst>
          </p:cNvPr>
          <p:cNvPicPr>
            <a:picLocks noChangeAspect="1"/>
          </p:cNvPicPr>
          <p:nvPr/>
        </p:nvPicPr>
        <p:blipFill>
          <a:blip r:embed="rId3"/>
          <a:stretch>
            <a:fillRect/>
          </a:stretch>
        </p:blipFill>
        <p:spPr>
          <a:xfrm>
            <a:off x="1791472" y="1913364"/>
            <a:ext cx="5561055" cy="2158911"/>
          </a:xfrm>
          <a:prstGeom prst="rect">
            <a:avLst/>
          </a:prstGeom>
        </p:spPr>
      </p:pic>
    </p:spTree>
    <p:extLst>
      <p:ext uri="{BB962C8B-B14F-4D97-AF65-F5344CB8AC3E}">
        <p14:creationId xmlns:p14="http://schemas.microsoft.com/office/powerpoint/2010/main" val="113775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2.4. Source Code</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81;p34">
            <a:extLst>
              <a:ext uri="{FF2B5EF4-FFF2-40B4-BE49-F238E27FC236}">
                <a16:creationId xmlns:a16="http://schemas.microsoft.com/office/drawing/2014/main" id="{3DD35E15-1E48-4B85-97E1-A9D45123A0AC}"/>
              </a:ext>
            </a:extLst>
          </p:cNvPr>
          <p:cNvSpPr txBox="1">
            <a:spLocks/>
          </p:cNvSpPr>
          <p:nvPr/>
        </p:nvSpPr>
        <p:spPr>
          <a:xfrm>
            <a:off x="843371" y="174372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r>
              <a:rPr lang="en-US" sz="1800">
                <a:latin typeface="Segoe UI Variable Text Semibold" pitchFamily="2" charset="0"/>
              </a:rPr>
              <a:t>Arduino</a:t>
            </a:r>
            <a:endParaRPr lang="en-US" sz="1800" dirty="0">
              <a:latin typeface="Segoe UI Variable Text Semibold" pitchFamily="2" charset="0"/>
            </a:endParaRPr>
          </a:p>
        </p:txBody>
      </p:sp>
      <p:sp>
        <p:nvSpPr>
          <p:cNvPr id="12" name="TextBox 11">
            <a:extLst>
              <a:ext uri="{FF2B5EF4-FFF2-40B4-BE49-F238E27FC236}">
                <a16:creationId xmlns:a16="http://schemas.microsoft.com/office/drawing/2014/main" id="{D4F679A1-A270-4AB7-9303-8FD43DC95D12}"/>
              </a:ext>
            </a:extLst>
          </p:cNvPr>
          <p:cNvSpPr txBox="1"/>
          <p:nvPr/>
        </p:nvSpPr>
        <p:spPr>
          <a:xfrm>
            <a:off x="3198844" y="1743722"/>
            <a:ext cx="2495900" cy="2554545"/>
          </a:xfrm>
          <a:prstGeom prst="rect">
            <a:avLst/>
          </a:prstGeom>
          <a:solidFill>
            <a:schemeClr val="tx1"/>
          </a:solidFill>
        </p:spPr>
        <p:txBody>
          <a:bodyPr wrap="square">
            <a:spAutoFit/>
          </a:bodyPr>
          <a:lstStyle/>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&lt;ArduinoWiFiServer.h&gt;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&lt;BearSSLHelpers.h&gt;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&lt;CertStoreBearSSL.h&gt;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&lt;ESP8266WiFi.h&gt;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&lt;ESP8266WiFiAP.h&gt;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&lt;ESP8266WiFiGeneric.h&gt;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&lt;ESP8266WiFiGratuitous.h&gt;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&lt;ESP8266WiFiMulti.h&gt;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&lt;ESP8266WiFiSTA.h&gt;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&lt;ESP8266WiFiScan.h&gt;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&lt;ESP8266WiFiType.h&gt;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&lt;WiFiClient.h&gt;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&lt;WiFiClientSecure.h&gt;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&lt;WiFiClientSecureBearSSL.h&gt;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&lt;WiFiServer.h&gt;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&lt;WiFiServerSecure.h&gt;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&lt;WiFiServerSecureBearSSL.h&gt;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&lt;WiFiUdp.h&gt;</a:t>
            </a:r>
            <a:br>
              <a:rPr lang="en-US" sz="800" b="0">
                <a:solidFill>
                  <a:srgbClr val="DAE3E3"/>
                </a:solidFill>
                <a:effectLst/>
                <a:latin typeface="Consolas" panose="020B0609020204030204" pitchFamily="49" charset="0"/>
              </a:rPr>
            </a:br>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&lt;ThingSpeak.h&gt;</a:t>
            </a:r>
            <a:endParaRPr lang="en-US" sz="800" b="0">
              <a:solidFill>
                <a:srgbClr val="DAE3E3"/>
              </a:solidFill>
              <a:effectLst/>
              <a:latin typeface="Consolas" panose="020B0609020204030204" pitchFamily="49" charset="0"/>
            </a:endParaRPr>
          </a:p>
          <a:p>
            <a:r>
              <a:rPr lang="en-US" sz="800" b="0">
                <a:solidFill>
                  <a:srgbClr val="C586C0"/>
                </a:solidFill>
                <a:effectLst/>
                <a:latin typeface="Consolas" panose="020B0609020204030204" pitchFamily="49" charset="0"/>
              </a:rPr>
              <a:t>#include</a:t>
            </a:r>
            <a:r>
              <a:rPr lang="en-US" sz="800" b="0">
                <a:solidFill>
                  <a:srgbClr val="DAE3E3"/>
                </a:solidFill>
                <a:effectLst/>
                <a:latin typeface="Consolas" panose="020B0609020204030204" pitchFamily="49" charset="0"/>
              </a:rPr>
              <a:t> </a:t>
            </a:r>
            <a:r>
              <a:rPr lang="en-US" sz="800" b="0">
                <a:solidFill>
                  <a:srgbClr val="7FCBCD"/>
                </a:solidFill>
                <a:effectLst/>
                <a:latin typeface="Consolas" panose="020B0609020204030204" pitchFamily="49" charset="0"/>
              </a:rPr>
              <a:t>&lt;time.h&gt;</a:t>
            </a:r>
            <a:endParaRPr lang="en-US" sz="800" b="0">
              <a:solidFill>
                <a:srgbClr val="DAE3E3"/>
              </a:solidFill>
              <a:effectLst/>
              <a:latin typeface="Consolas" panose="020B0609020204030204" pitchFamily="49" charset="0"/>
            </a:endParaRPr>
          </a:p>
        </p:txBody>
      </p:sp>
      <p:sp>
        <p:nvSpPr>
          <p:cNvPr id="13" name="Google Shape;381;p34">
            <a:extLst>
              <a:ext uri="{FF2B5EF4-FFF2-40B4-BE49-F238E27FC236}">
                <a16:creationId xmlns:a16="http://schemas.microsoft.com/office/drawing/2014/main" id="{8D6E8707-9B76-4444-B15A-3068FB9C0417}"/>
              </a:ext>
            </a:extLst>
          </p:cNvPr>
          <p:cNvSpPr txBox="1">
            <a:spLocks/>
          </p:cNvSpPr>
          <p:nvPr/>
        </p:nvSpPr>
        <p:spPr>
          <a:xfrm>
            <a:off x="3804727" y="4335430"/>
            <a:ext cx="12841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pPr algn="ctr"/>
            <a:r>
              <a:rPr lang="en-US" sz="1200">
                <a:latin typeface="Segoe UI Variable Text Semibold" pitchFamily="2" charset="0"/>
              </a:rPr>
              <a:t>Các thư viện</a:t>
            </a:r>
            <a:endParaRPr lang="en-US" sz="1200" dirty="0">
              <a:latin typeface="Segoe UI Variable Text Semibold" pitchFamily="2" charset="0"/>
            </a:endParaRPr>
          </a:p>
        </p:txBody>
      </p:sp>
    </p:spTree>
    <p:extLst>
      <p:ext uri="{BB962C8B-B14F-4D97-AF65-F5344CB8AC3E}">
        <p14:creationId xmlns:p14="http://schemas.microsoft.com/office/powerpoint/2010/main" val="198223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Variable Text Semibold" pitchFamily="2" charset="0"/>
              </a:rPr>
              <a:t>Danh sách thành viên nhóm 2</a:t>
            </a:r>
            <a:endParaRPr dirty="0">
              <a:latin typeface="Segoe UI Variable Text Semibold" pitchFamily="2" charset="0"/>
            </a:endParaRPr>
          </a:p>
        </p:txBody>
      </p:sp>
      <p:graphicFrame>
        <p:nvGraphicFramePr>
          <p:cNvPr id="7" name="Google Shape;538;p42">
            <a:extLst>
              <a:ext uri="{FF2B5EF4-FFF2-40B4-BE49-F238E27FC236}">
                <a16:creationId xmlns:a16="http://schemas.microsoft.com/office/drawing/2014/main" id="{6972686E-C4CA-4C10-A692-512B2FD7C7EE}"/>
              </a:ext>
            </a:extLst>
          </p:cNvPr>
          <p:cNvGraphicFramePr/>
          <p:nvPr>
            <p:extLst>
              <p:ext uri="{D42A27DB-BD31-4B8C-83A1-F6EECF244321}">
                <p14:modId xmlns:p14="http://schemas.microsoft.com/office/powerpoint/2010/main" val="1256244336"/>
              </p:ext>
            </p:extLst>
          </p:nvPr>
        </p:nvGraphicFramePr>
        <p:xfrm>
          <a:off x="1940134" y="1145285"/>
          <a:ext cx="5263733" cy="2852930"/>
        </p:xfrm>
        <a:graphic>
          <a:graphicData uri="http://schemas.openxmlformats.org/drawingml/2006/table">
            <a:tbl>
              <a:tblPr>
                <a:noFill/>
                <a:tableStyleId>{BC655ED6-84FB-4557-9F4D-A836F37D34D6}</a:tableStyleId>
              </a:tblPr>
              <a:tblGrid>
                <a:gridCol w="1534599">
                  <a:extLst>
                    <a:ext uri="{9D8B030D-6E8A-4147-A177-3AD203B41FA5}">
                      <a16:colId xmlns:a16="http://schemas.microsoft.com/office/drawing/2014/main" val="20001"/>
                    </a:ext>
                  </a:extLst>
                </a:gridCol>
                <a:gridCol w="1812408">
                  <a:extLst>
                    <a:ext uri="{9D8B030D-6E8A-4147-A177-3AD203B41FA5}">
                      <a16:colId xmlns:a16="http://schemas.microsoft.com/office/drawing/2014/main" val="20002"/>
                    </a:ext>
                  </a:extLst>
                </a:gridCol>
                <a:gridCol w="1916726">
                  <a:extLst>
                    <a:ext uri="{9D8B030D-6E8A-4147-A177-3AD203B41FA5}">
                      <a16:colId xmlns:a16="http://schemas.microsoft.com/office/drawing/2014/main" val="20003"/>
                    </a:ext>
                  </a:extLst>
                </a:gridCol>
              </a:tblGrid>
              <a:tr h="570586">
                <a:tc>
                  <a:txBody>
                    <a:bodyPr/>
                    <a:lstStyle/>
                    <a:p>
                      <a:pPr marL="0" lvl="0" indent="0" algn="ctr" rtl="0">
                        <a:spcBef>
                          <a:spcPts val="0"/>
                        </a:spcBef>
                        <a:spcAft>
                          <a:spcPts val="0"/>
                        </a:spcAft>
                        <a:buNone/>
                      </a:pPr>
                      <a:r>
                        <a:rPr lang="en" sz="1800">
                          <a:solidFill>
                            <a:schemeClr val="accent1"/>
                          </a:solidFill>
                          <a:latin typeface="Segoe UI Variable Text Semibold" pitchFamily="2" charset="0"/>
                          <a:ea typeface="Rajdhani SemiBold"/>
                          <a:cs typeface="Rajdhani SemiBold" panose="020B0604020202020204" charset="0"/>
                          <a:sym typeface="Rajdhani SemiBold"/>
                        </a:rPr>
                        <a:t>MSSV</a:t>
                      </a:r>
                      <a:endParaRPr sz="1800">
                        <a:solidFill>
                          <a:schemeClr val="accent1"/>
                        </a:solidFill>
                        <a:latin typeface="Segoe UI Variable Text Semibold" pitchFamily="2" charset="0"/>
                        <a:ea typeface="Rajdhani SemiBold"/>
                        <a:cs typeface="Rajdhani SemiBold" panose="020B0604020202020204" charset="0"/>
                        <a:sym typeface="Rajdhani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None/>
                      </a:pPr>
                      <a:r>
                        <a:rPr lang="en" sz="1800">
                          <a:solidFill>
                            <a:schemeClr val="accent1"/>
                          </a:solidFill>
                          <a:latin typeface="Segoe UI Variable Text Semibold" pitchFamily="2" charset="0"/>
                          <a:ea typeface="Rajdhani SemiBold"/>
                          <a:cs typeface="Rajdhani SemiBold" panose="020B0604020202020204" charset="0"/>
                          <a:sym typeface="Rajdhani SemiBold"/>
                        </a:rPr>
                        <a:t>Họ và tên</a:t>
                      </a:r>
                      <a:endParaRPr sz="1800">
                        <a:solidFill>
                          <a:schemeClr val="accent1"/>
                        </a:solidFill>
                        <a:latin typeface="Segoe UI Variable Text Semibold" pitchFamily="2" charset="0"/>
                        <a:ea typeface="Rajdhani SemiBold"/>
                        <a:cs typeface="Rajdhani SemiBold" panose="020B0604020202020204" charset="0"/>
                        <a:sym typeface="Rajdhani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None/>
                      </a:pPr>
                      <a:r>
                        <a:rPr lang="en-US" sz="1800" err="1">
                          <a:solidFill>
                            <a:schemeClr val="accent1"/>
                          </a:solidFill>
                          <a:latin typeface="Segoe UI Variable Text Semibold" pitchFamily="2" charset="0"/>
                          <a:ea typeface="Rajdhani SemiBold"/>
                          <a:cs typeface="Rajdhani SemiBold" panose="020B0604020202020204" charset="0"/>
                          <a:sym typeface="Rajdhani SemiBold"/>
                        </a:rPr>
                        <a:t>Phân</a:t>
                      </a:r>
                      <a:r>
                        <a:rPr lang="en-US" sz="1800">
                          <a:solidFill>
                            <a:schemeClr val="accent1"/>
                          </a:solidFill>
                          <a:latin typeface="Segoe UI Variable Text Semibold" pitchFamily="2" charset="0"/>
                          <a:ea typeface="Rajdhani SemiBold"/>
                          <a:cs typeface="Rajdhani SemiBold" panose="020B0604020202020204" charset="0"/>
                          <a:sym typeface="Rajdhani SemiBold"/>
                        </a:rPr>
                        <a:t> </a:t>
                      </a:r>
                      <a:r>
                        <a:rPr lang="en-US" sz="1800" err="1">
                          <a:solidFill>
                            <a:schemeClr val="accent1"/>
                          </a:solidFill>
                          <a:latin typeface="Segoe UI Variable Text Semibold" pitchFamily="2" charset="0"/>
                          <a:ea typeface="Rajdhani SemiBold"/>
                          <a:cs typeface="Rajdhani SemiBold" panose="020B0604020202020204" charset="0"/>
                          <a:sym typeface="Rajdhani SemiBold"/>
                        </a:rPr>
                        <a:t>công</a:t>
                      </a:r>
                      <a:endParaRPr lang="en-US" sz="1800">
                        <a:solidFill>
                          <a:schemeClr val="accent1"/>
                        </a:solidFill>
                        <a:latin typeface="Segoe UI Variable Text Semibold" pitchFamily="2" charset="0"/>
                        <a:ea typeface="Rajdhani SemiBold"/>
                        <a:cs typeface="Rajdhani SemiBold" panose="020B0604020202020204" charset="0"/>
                        <a:sym typeface="Rajdhani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2"/>
                    </a:solidFill>
                  </a:tcPr>
                </a:tc>
                <a:extLst>
                  <a:ext uri="{0D108BD9-81ED-4DB2-BD59-A6C34878D82A}">
                    <a16:rowId xmlns:a16="http://schemas.microsoft.com/office/drawing/2014/main" val="10000"/>
                  </a:ext>
                </a:extLst>
              </a:tr>
              <a:tr h="570586">
                <a:tc>
                  <a:txBody>
                    <a:bodyPr/>
                    <a:lstStyle/>
                    <a:p>
                      <a:pPr marL="0" lvl="0" indent="0" algn="ctr" rtl="0">
                        <a:spcBef>
                          <a:spcPts val="0"/>
                        </a:spcBef>
                        <a:spcAft>
                          <a:spcPts val="0"/>
                        </a:spcAft>
                        <a:buNone/>
                      </a:pPr>
                      <a:r>
                        <a:rPr lang="en" sz="1400">
                          <a:solidFill>
                            <a:schemeClr val="dk1"/>
                          </a:solidFill>
                          <a:latin typeface="Inter Tight"/>
                          <a:ea typeface="Inter Tight"/>
                          <a:cs typeface="Inter Tight"/>
                          <a:sym typeface="Inter Tight"/>
                        </a:rPr>
                        <a:t>21110837</a:t>
                      </a:r>
                      <a:endParaRPr sz="140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Inter Tight"/>
                          <a:ea typeface="Inter Tight"/>
                          <a:cs typeface="Inter Tight"/>
                          <a:sym typeface="Inter Tight"/>
                        </a:rPr>
                        <a:t>Nguyễn </a:t>
                      </a:r>
                      <a:r>
                        <a:rPr lang="en-US" sz="1400" err="1">
                          <a:solidFill>
                            <a:schemeClr val="dk1"/>
                          </a:solidFill>
                          <a:latin typeface="Inter Tight"/>
                          <a:ea typeface="Inter Tight"/>
                          <a:cs typeface="Inter Tight"/>
                          <a:sym typeface="Inter Tight"/>
                        </a:rPr>
                        <a:t>Quốc</a:t>
                      </a:r>
                      <a:r>
                        <a:rPr lang="en-US" sz="1400">
                          <a:solidFill>
                            <a:schemeClr val="dk1"/>
                          </a:solidFill>
                          <a:latin typeface="Inter Tight"/>
                          <a:ea typeface="Inter Tight"/>
                          <a:cs typeface="Inter Tight"/>
                          <a:sym typeface="Inter Tight"/>
                        </a:rPr>
                        <a:t> Lân</a:t>
                      </a:r>
                      <a:endParaRPr sz="140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400" dirty="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70586">
                <a:tc>
                  <a:txBody>
                    <a:bodyPr/>
                    <a:lstStyle/>
                    <a:p>
                      <a:pPr marL="0" lvl="0" indent="0" algn="ctr" rtl="0">
                        <a:spcBef>
                          <a:spcPts val="0"/>
                        </a:spcBef>
                        <a:spcAft>
                          <a:spcPts val="0"/>
                        </a:spcAft>
                        <a:buNone/>
                      </a:pPr>
                      <a:r>
                        <a:rPr lang="en-US" sz="1400">
                          <a:solidFill>
                            <a:schemeClr val="dk1"/>
                          </a:solidFill>
                          <a:latin typeface="Inter Tight"/>
                          <a:ea typeface="Inter Tight"/>
                          <a:cs typeface="Inter Tight"/>
                          <a:sym typeface="Inter Tight"/>
                        </a:rPr>
                        <a:t>21110164</a:t>
                      </a:r>
                      <a:endParaRPr sz="140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err="1">
                          <a:solidFill>
                            <a:schemeClr val="dk1"/>
                          </a:solidFill>
                          <a:latin typeface="Inter Tight"/>
                          <a:ea typeface="Inter Tight"/>
                          <a:cs typeface="Inter Tight"/>
                          <a:sym typeface="Inter Tight"/>
                        </a:rPr>
                        <a:t>Đinh</a:t>
                      </a:r>
                      <a:r>
                        <a:rPr lang="en-US" sz="1400">
                          <a:solidFill>
                            <a:schemeClr val="dk1"/>
                          </a:solidFill>
                          <a:latin typeface="Inter Tight"/>
                          <a:ea typeface="Inter Tight"/>
                          <a:cs typeface="Inter Tight"/>
                          <a:sym typeface="Inter Tight"/>
                        </a:rPr>
                        <a:t> </a:t>
                      </a:r>
                      <a:r>
                        <a:rPr lang="en-US" sz="1400" err="1">
                          <a:solidFill>
                            <a:schemeClr val="dk1"/>
                          </a:solidFill>
                          <a:latin typeface="Inter Tight"/>
                          <a:ea typeface="Inter Tight"/>
                          <a:cs typeface="Inter Tight"/>
                          <a:sym typeface="Inter Tight"/>
                        </a:rPr>
                        <a:t>Đại</a:t>
                      </a:r>
                      <a:r>
                        <a:rPr lang="en-US" sz="1400">
                          <a:solidFill>
                            <a:schemeClr val="dk1"/>
                          </a:solidFill>
                          <a:latin typeface="Inter Tight"/>
                          <a:ea typeface="Inter Tight"/>
                          <a:cs typeface="Inter Tight"/>
                          <a:sym typeface="Inter Tight"/>
                        </a:rPr>
                        <a:t> </a:t>
                      </a:r>
                      <a:r>
                        <a:rPr lang="en-US" sz="1400" err="1">
                          <a:solidFill>
                            <a:schemeClr val="dk1"/>
                          </a:solidFill>
                          <a:latin typeface="Inter Tight"/>
                          <a:ea typeface="Inter Tight"/>
                          <a:cs typeface="Inter Tight"/>
                          <a:sym typeface="Inter Tight"/>
                        </a:rPr>
                        <a:t>Hải</a:t>
                      </a:r>
                      <a:r>
                        <a:rPr lang="en-US" sz="1400">
                          <a:solidFill>
                            <a:schemeClr val="dk1"/>
                          </a:solidFill>
                          <a:latin typeface="Inter Tight"/>
                          <a:ea typeface="Inter Tight"/>
                          <a:cs typeface="Inter Tight"/>
                          <a:sym typeface="Inter Tight"/>
                        </a:rPr>
                        <a:t> </a:t>
                      </a:r>
                      <a:r>
                        <a:rPr lang="en-US" sz="1400" err="1">
                          <a:solidFill>
                            <a:schemeClr val="dk1"/>
                          </a:solidFill>
                          <a:latin typeface="Inter Tight"/>
                          <a:ea typeface="Inter Tight"/>
                          <a:cs typeface="Inter Tight"/>
                          <a:sym typeface="Inter Tight"/>
                        </a:rPr>
                        <a:t>Đăng</a:t>
                      </a:r>
                      <a:endParaRPr sz="140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400" dirty="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70586">
                <a:tc>
                  <a:txBody>
                    <a:bodyPr/>
                    <a:lstStyle/>
                    <a:p>
                      <a:pPr marL="0" lvl="0" indent="0" algn="ctr" rtl="0">
                        <a:spcBef>
                          <a:spcPts val="0"/>
                        </a:spcBef>
                        <a:spcAft>
                          <a:spcPts val="0"/>
                        </a:spcAft>
                        <a:buNone/>
                      </a:pPr>
                      <a:r>
                        <a:rPr lang="en-US" sz="1400">
                          <a:solidFill>
                            <a:schemeClr val="dk1"/>
                          </a:solidFill>
                          <a:latin typeface="Inter Tight"/>
                          <a:ea typeface="Inter Tight"/>
                          <a:cs typeface="Inter Tight"/>
                          <a:sym typeface="Inter Tight"/>
                        </a:rPr>
                        <a:t>21110298</a:t>
                      </a:r>
                      <a:endParaRPr sz="140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err="1">
                          <a:solidFill>
                            <a:schemeClr val="dk1"/>
                          </a:solidFill>
                          <a:latin typeface="Inter Tight"/>
                          <a:ea typeface="Inter Tight"/>
                          <a:cs typeface="Inter Tight"/>
                          <a:sym typeface="Inter Tight"/>
                        </a:rPr>
                        <a:t>Đặng</a:t>
                      </a:r>
                      <a:r>
                        <a:rPr lang="en-US" sz="1400">
                          <a:solidFill>
                            <a:schemeClr val="dk1"/>
                          </a:solidFill>
                          <a:latin typeface="Inter Tight"/>
                          <a:ea typeface="Inter Tight"/>
                          <a:cs typeface="Inter Tight"/>
                          <a:sym typeface="Inter Tight"/>
                        </a:rPr>
                        <a:t> Kim </a:t>
                      </a:r>
                      <a:r>
                        <a:rPr lang="en-US" sz="1400" err="1">
                          <a:solidFill>
                            <a:schemeClr val="dk1"/>
                          </a:solidFill>
                          <a:latin typeface="Inter Tight"/>
                          <a:ea typeface="Inter Tight"/>
                          <a:cs typeface="Inter Tight"/>
                          <a:sym typeface="Inter Tight"/>
                        </a:rPr>
                        <a:t>Thành</a:t>
                      </a:r>
                      <a:endParaRPr sz="140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400" dirty="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70586">
                <a:tc>
                  <a:txBody>
                    <a:bodyPr/>
                    <a:lstStyle/>
                    <a:p>
                      <a:pPr marL="0" lvl="0" indent="0" algn="ctr" rtl="0">
                        <a:spcBef>
                          <a:spcPts val="0"/>
                        </a:spcBef>
                        <a:spcAft>
                          <a:spcPts val="0"/>
                        </a:spcAft>
                        <a:buNone/>
                      </a:pPr>
                      <a:r>
                        <a:rPr lang="en-US" sz="1400">
                          <a:solidFill>
                            <a:schemeClr val="dk1"/>
                          </a:solidFill>
                          <a:latin typeface="Inter Tight"/>
                          <a:ea typeface="Inter Tight"/>
                          <a:cs typeface="Inter Tight"/>
                          <a:sym typeface="Inter Tight"/>
                        </a:rPr>
                        <a:t>21110202</a:t>
                      </a:r>
                      <a:endParaRPr sz="140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dk1"/>
                          </a:solidFill>
                          <a:latin typeface="Inter Tight"/>
                          <a:ea typeface="Inter Tight"/>
                          <a:cs typeface="Inter Tight"/>
                          <a:sym typeface="Inter Tight"/>
                        </a:rPr>
                        <a:t>Bùi Quốc Khang</a:t>
                      </a:r>
                      <a:endParaRPr sz="140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400" dirty="0">
                        <a:solidFill>
                          <a:schemeClr val="dk1"/>
                        </a:solidFill>
                        <a:latin typeface="Inter Tight"/>
                        <a:ea typeface="Inter Tight"/>
                        <a:cs typeface="Inter Tight"/>
                        <a:sym typeface="Inter T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2.4. Source Code</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81;p34">
            <a:extLst>
              <a:ext uri="{FF2B5EF4-FFF2-40B4-BE49-F238E27FC236}">
                <a16:creationId xmlns:a16="http://schemas.microsoft.com/office/drawing/2014/main" id="{3DD35E15-1E48-4B85-97E1-A9D45123A0AC}"/>
              </a:ext>
            </a:extLst>
          </p:cNvPr>
          <p:cNvSpPr txBox="1">
            <a:spLocks/>
          </p:cNvSpPr>
          <p:nvPr/>
        </p:nvSpPr>
        <p:spPr>
          <a:xfrm>
            <a:off x="843371" y="174372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r>
              <a:rPr lang="en-US" sz="1800">
                <a:latin typeface="Segoe UI Variable Text Semibold" pitchFamily="2" charset="0"/>
              </a:rPr>
              <a:t>Arduino</a:t>
            </a:r>
            <a:endParaRPr lang="en-US" sz="1800" dirty="0">
              <a:latin typeface="Segoe UI Variable Text Semibold" pitchFamily="2" charset="0"/>
            </a:endParaRPr>
          </a:p>
        </p:txBody>
      </p:sp>
      <p:sp>
        <p:nvSpPr>
          <p:cNvPr id="12" name="TextBox 11">
            <a:extLst>
              <a:ext uri="{FF2B5EF4-FFF2-40B4-BE49-F238E27FC236}">
                <a16:creationId xmlns:a16="http://schemas.microsoft.com/office/drawing/2014/main" id="{D4F679A1-A270-4AB7-9303-8FD43DC95D12}"/>
              </a:ext>
            </a:extLst>
          </p:cNvPr>
          <p:cNvSpPr txBox="1"/>
          <p:nvPr/>
        </p:nvSpPr>
        <p:spPr>
          <a:xfrm>
            <a:off x="3198844" y="1743722"/>
            <a:ext cx="2495900" cy="2092881"/>
          </a:xfrm>
          <a:prstGeom prst="rect">
            <a:avLst/>
          </a:prstGeom>
          <a:solidFill>
            <a:schemeClr val="tx1"/>
          </a:solidFill>
        </p:spPr>
        <p:txBody>
          <a:bodyPr wrap="square">
            <a:spAutoFit/>
          </a:bodyPr>
          <a:lstStyle/>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buzzerPin = D2;</a:t>
            </a:r>
          </a:p>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motorPinPos = D3;</a:t>
            </a:r>
          </a:p>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motorPinNeg = D4;</a:t>
            </a:r>
          </a:p>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smokePin = D5;</a:t>
            </a:r>
          </a:p>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tempSenPin = A0;</a:t>
            </a:r>
          </a:p>
          <a:p>
            <a:r>
              <a:rPr lang="en-US" sz="1000" b="0">
                <a:solidFill>
                  <a:srgbClr val="C586C0"/>
                </a:solidFill>
                <a:effectLst/>
                <a:latin typeface="Consolas" panose="020B0609020204030204" pitchFamily="49" charset="0"/>
              </a:rPr>
              <a:t>#define</a:t>
            </a:r>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mySSID</a:t>
            </a:r>
            <a:r>
              <a:rPr lang="en-US" sz="1000" b="0">
                <a:solidFill>
                  <a:srgbClr val="DAE3E3"/>
                </a:solidFill>
                <a:effectLst/>
                <a:latin typeface="Consolas" panose="020B0609020204030204" pitchFamily="49" charset="0"/>
              </a:rPr>
              <a:t> </a:t>
            </a:r>
            <a:r>
              <a:rPr lang="en-US" sz="1000" b="0">
                <a:solidFill>
                  <a:srgbClr val="7FCBCD"/>
                </a:solidFill>
                <a:effectLst/>
                <a:latin typeface="Consolas" panose="020B0609020204030204" pitchFamily="49" charset="0"/>
              </a:rPr>
              <a:t>"LanQ"</a:t>
            </a:r>
            <a:endParaRPr lang="en-US" sz="1000" b="0">
              <a:solidFill>
                <a:srgbClr val="DAE3E3"/>
              </a:solidFill>
              <a:effectLst/>
              <a:latin typeface="Consolas" panose="020B0609020204030204" pitchFamily="49" charset="0"/>
            </a:endParaRPr>
          </a:p>
          <a:p>
            <a:r>
              <a:rPr lang="en-US" sz="1000" b="0">
                <a:solidFill>
                  <a:srgbClr val="C586C0"/>
                </a:solidFill>
                <a:effectLst/>
                <a:latin typeface="Consolas" panose="020B0609020204030204" pitchFamily="49" charset="0"/>
              </a:rPr>
              <a:t>#define</a:t>
            </a:r>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myPassword</a:t>
            </a:r>
            <a:r>
              <a:rPr lang="en-US" sz="1000" b="0">
                <a:solidFill>
                  <a:srgbClr val="DAE3E3"/>
                </a:solidFill>
                <a:effectLst/>
                <a:latin typeface="Consolas" panose="020B0609020204030204" pitchFamily="49" charset="0"/>
              </a:rPr>
              <a:t> </a:t>
            </a:r>
            <a:r>
              <a:rPr lang="en-US" sz="1000" b="0">
                <a:solidFill>
                  <a:srgbClr val="7FCBCD"/>
                </a:solidFill>
                <a:effectLst/>
                <a:latin typeface="Consolas" panose="020B0609020204030204" pitchFamily="49" charset="0"/>
              </a:rPr>
              <a:t>"$$$$$$$$"</a:t>
            </a:r>
            <a:endParaRPr lang="en-US" sz="1000" b="0">
              <a:solidFill>
                <a:srgbClr val="DAE3E3"/>
              </a:solidFill>
              <a:effectLst/>
              <a:latin typeface="Consolas" panose="020B0609020204030204" pitchFamily="49" charset="0"/>
            </a:endParaRPr>
          </a:p>
          <a:p>
            <a:r>
              <a:rPr lang="en-US" sz="1000" b="0">
                <a:solidFill>
                  <a:srgbClr val="DAE3E3"/>
                </a:solidFill>
                <a:effectLst/>
                <a:latin typeface="Consolas" panose="020B0609020204030204" pitchFamily="49" charset="0"/>
              </a:rPr>
              <a:t>WiFiClient client;</a:t>
            </a:r>
          </a:p>
          <a:p>
            <a:r>
              <a:rPr lang="en-US" sz="1000" b="0">
                <a:solidFill>
                  <a:srgbClr val="C586C0"/>
                </a:solidFill>
                <a:effectLst/>
                <a:latin typeface="Consolas" panose="020B0609020204030204" pitchFamily="49" charset="0"/>
              </a:rPr>
              <a:t>#define</a:t>
            </a:r>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myAPIWriteKey</a:t>
            </a:r>
            <a:r>
              <a:rPr lang="en-US" sz="1000" b="0">
                <a:solidFill>
                  <a:srgbClr val="DAE3E3"/>
                </a:solidFill>
                <a:effectLst/>
                <a:latin typeface="Consolas" panose="020B0609020204030204" pitchFamily="49" charset="0"/>
              </a:rPr>
              <a:t> </a:t>
            </a:r>
            <a:r>
              <a:rPr lang="en-US" sz="1000" b="0">
                <a:solidFill>
                  <a:srgbClr val="7FCBCD"/>
                </a:solidFill>
                <a:effectLst/>
                <a:latin typeface="Consolas" panose="020B0609020204030204" pitchFamily="49" charset="0"/>
              </a:rPr>
              <a:t>"7800TDWI1BFQIL1A"</a:t>
            </a:r>
            <a:endParaRPr lang="en-US" sz="1000" b="0">
              <a:solidFill>
                <a:srgbClr val="DAE3E3"/>
              </a:solidFill>
              <a:effectLst/>
              <a:latin typeface="Consolas" panose="020B0609020204030204" pitchFamily="49" charset="0"/>
            </a:endParaRPr>
          </a:p>
          <a:p>
            <a:r>
              <a:rPr lang="en-US" sz="1000" b="0">
                <a:solidFill>
                  <a:srgbClr val="C586C0"/>
                </a:solidFill>
                <a:effectLst/>
                <a:latin typeface="Consolas" panose="020B0609020204030204" pitchFamily="49" charset="0"/>
              </a:rPr>
              <a:t>#define</a:t>
            </a:r>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myAPIReadKey</a:t>
            </a:r>
            <a:r>
              <a:rPr lang="en-US" sz="1000" b="0">
                <a:solidFill>
                  <a:srgbClr val="DAE3E3"/>
                </a:solidFill>
                <a:effectLst/>
                <a:latin typeface="Consolas" panose="020B0609020204030204" pitchFamily="49" charset="0"/>
              </a:rPr>
              <a:t> </a:t>
            </a:r>
            <a:r>
              <a:rPr lang="en-US" sz="1000" b="0">
                <a:solidFill>
                  <a:srgbClr val="7FCBCD"/>
                </a:solidFill>
                <a:effectLst/>
                <a:latin typeface="Consolas" panose="020B0609020204030204" pitchFamily="49" charset="0"/>
              </a:rPr>
              <a:t>"RWYBJM9DZJFD14UQ"</a:t>
            </a:r>
            <a:endParaRPr lang="en-US" sz="1000" b="0">
              <a:solidFill>
                <a:srgbClr val="DAE3E3"/>
              </a:solidFill>
              <a:effectLst/>
              <a:latin typeface="Consolas" panose="020B0609020204030204" pitchFamily="49" charset="0"/>
            </a:endParaRPr>
          </a:p>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IDChannel = </a:t>
            </a:r>
            <a:r>
              <a:rPr lang="en-US" sz="1000" b="0">
                <a:solidFill>
                  <a:srgbClr val="7FCBCD"/>
                </a:solidFill>
                <a:effectLst/>
                <a:latin typeface="Consolas" panose="020B0609020204030204" pitchFamily="49" charset="0"/>
              </a:rPr>
              <a:t>2475438</a:t>
            </a:r>
            <a:r>
              <a:rPr lang="en-US" sz="1000" b="0">
                <a:solidFill>
                  <a:srgbClr val="DAE3E3"/>
                </a:solidFill>
                <a:effectLst/>
                <a:latin typeface="Consolas" panose="020B0609020204030204" pitchFamily="49" charset="0"/>
              </a:rPr>
              <a:t>;</a:t>
            </a:r>
          </a:p>
        </p:txBody>
      </p:sp>
      <p:sp>
        <p:nvSpPr>
          <p:cNvPr id="13" name="Google Shape;381;p34">
            <a:extLst>
              <a:ext uri="{FF2B5EF4-FFF2-40B4-BE49-F238E27FC236}">
                <a16:creationId xmlns:a16="http://schemas.microsoft.com/office/drawing/2014/main" id="{8D6E8707-9B76-4444-B15A-3068FB9C0417}"/>
              </a:ext>
            </a:extLst>
          </p:cNvPr>
          <p:cNvSpPr txBox="1">
            <a:spLocks/>
          </p:cNvSpPr>
          <p:nvPr/>
        </p:nvSpPr>
        <p:spPr>
          <a:xfrm>
            <a:off x="3605957" y="4215375"/>
            <a:ext cx="16816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pPr algn="ctr"/>
            <a:r>
              <a:rPr lang="en-US" sz="1200">
                <a:latin typeface="Segoe UI Variable Text Semibold" pitchFamily="2" charset="0"/>
              </a:rPr>
              <a:t>Các biến khai báo</a:t>
            </a:r>
            <a:endParaRPr lang="en-US" sz="1200" dirty="0">
              <a:latin typeface="Segoe UI Variable Text Semibold" pitchFamily="2" charset="0"/>
            </a:endParaRPr>
          </a:p>
        </p:txBody>
      </p:sp>
    </p:spTree>
    <p:extLst>
      <p:ext uri="{BB962C8B-B14F-4D97-AF65-F5344CB8AC3E}">
        <p14:creationId xmlns:p14="http://schemas.microsoft.com/office/powerpoint/2010/main" val="25789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2.4. Source Code</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81;p34">
            <a:extLst>
              <a:ext uri="{FF2B5EF4-FFF2-40B4-BE49-F238E27FC236}">
                <a16:creationId xmlns:a16="http://schemas.microsoft.com/office/drawing/2014/main" id="{3DD35E15-1E48-4B85-97E1-A9D45123A0AC}"/>
              </a:ext>
            </a:extLst>
          </p:cNvPr>
          <p:cNvSpPr txBox="1">
            <a:spLocks/>
          </p:cNvSpPr>
          <p:nvPr/>
        </p:nvSpPr>
        <p:spPr>
          <a:xfrm>
            <a:off x="843371" y="174372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r>
              <a:rPr lang="en-US" sz="1800">
                <a:latin typeface="Segoe UI Variable Text Semibold" pitchFamily="2" charset="0"/>
              </a:rPr>
              <a:t>Arduino</a:t>
            </a:r>
            <a:endParaRPr lang="en-US" sz="1800" dirty="0">
              <a:latin typeface="Segoe UI Variable Text Semibold" pitchFamily="2" charset="0"/>
            </a:endParaRPr>
          </a:p>
        </p:txBody>
      </p:sp>
      <p:sp>
        <p:nvSpPr>
          <p:cNvPr id="12" name="TextBox 11">
            <a:extLst>
              <a:ext uri="{FF2B5EF4-FFF2-40B4-BE49-F238E27FC236}">
                <a16:creationId xmlns:a16="http://schemas.microsoft.com/office/drawing/2014/main" id="{D4F679A1-A270-4AB7-9303-8FD43DC95D12}"/>
              </a:ext>
            </a:extLst>
          </p:cNvPr>
          <p:cNvSpPr txBox="1"/>
          <p:nvPr/>
        </p:nvSpPr>
        <p:spPr>
          <a:xfrm>
            <a:off x="3198844" y="1743722"/>
            <a:ext cx="2495900" cy="2092881"/>
          </a:xfrm>
          <a:prstGeom prst="rect">
            <a:avLst/>
          </a:prstGeom>
          <a:solidFill>
            <a:schemeClr val="tx1"/>
          </a:solidFill>
        </p:spPr>
        <p:txBody>
          <a:bodyPr wrap="square">
            <a:spAutoFit/>
          </a:bodyPr>
          <a:lstStyle/>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buzzerPin = D2;</a:t>
            </a:r>
          </a:p>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motorPinPos = D3;</a:t>
            </a:r>
          </a:p>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motorPinNeg = D4;</a:t>
            </a:r>
          </a:p>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smokePin = D5;</a:t>
            </a:r>
          </a:p>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tempSenPin = A0;</a:t>
            </a:r>
          </a:p>
          <a:p>
            <a:r>
              <a:rPr lang="en-US" sz="1000" b="0">
                <a:solidFill>
                  <a:srgbClr val="C586C0"/>
                </a:solidFill>
                <a:effectLst/>
                <a:latin typeface="Consolas" panose="020B0609020204030204" pitchFamily="49" charset="0"/>
              </a:rPr>
              <a:t>#define</a:t>
            </a:r>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mySSID</a:t>
            </a:r>
            <a:r>
              <a:rPr lang="en-US" sz="1000" b="0">
                <a:solidFill>
                  <a:srgbClr val="DAE3E3"/>
                </a:solidFill>
                <a:effectLst/>
                <a:latin typeface="Consolas" panose="020B0609020204030204" pitchFamily="49" charset="0"/>
              </a:rPr>
              <a:t> </a:t>
            </a:r>
            <a:r>
              <a:rPr lang="en-US" sz="1000" b="0">
                <a:solidFill>
                  <a:srgbClr val="7FCBCD"/>
                </a:solidFill>
                <a:effectLst/>
                <a:latin typeface="Consolas" panose="020B0609020204030204" pitchFamily="49" charset="0"/>
              </a:rPr>
              <a:t>"LanQ"</a:t>
            </a:r>
            <a:endParaRPr lang="en-US" sz="1000" b="0">
              <a:solidFill>
                <a:srgbClr val="DAE3E3"/>
              </a:solidFill>
              <a:effectLst/>
              <a:latin typeface="Consolas" panose="020B0609020204030204" pitchFamily="49" charset="0"/>
            </a:endParaRPr>
          </a:p>
          <a:p>
            <a:r>
              <a:rPr lang="en-US" sz="1000" b="0">
                <a:solidFill>
                  <a:srgbClr val="C586C0"/>
                </a:solidFill>
                <a:effectLst/>
                <a:latin typeface="Consolas" panose="020B0609020204030204" pitchFamily="49" charset="0"/>
              </a:rPr>
              <a:t>#define</a:t>
            </a:r>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myPassword</a:t>
            </a:r>
            <a:r>
              <a:rPr lang="en-US" sz="1000" b="0">
                <a:solidFill>
                  <a:srgbClr val="DAE3E3"/>
                </a:solidFill>
                <a:effectLst/>
                <a:latin typeface="Consolas" panose="020B0609020204030204" pitchFamily="49" charset="0"/>
              </a:rPr>
              <a:t> </a:t>
            </a:r>
            <a:r>
              <a:rPr lang="en-US" sz="1000" b="0">
                <a:solidFill>
                  <a:srgbClr val="7FCBCD"/>
                </a:solidFill>
                <a:effectLst/>
                <a:latin typeface="Consolas" panose="020B0609020204030204" pitchFamily="49" charset="0"/>
              </a:rPr>
              <a:t>"$$$$$$$$"</a:t>
            </a:r>
            <a:endParaRPr lang="en-US" sz="1000" b="0">
              <a:solidFill>
                <a:srgbClr val="DAE3E3"/>
              </a:solidFill>
              <a:effectLst/>
              <a:latin typeface="Consolas" panose="020B0609020204030204" pitchFamily="49" charset="0"/>
            </a:endParaRPr>
          </a:p>
          <a:p>
            <a:r>
              <a:rPr lang="en-US" sz="1000" b="0">
                <a:solidFill>
                  <a:srgbClr val="DAE3E3"/>
                </a:solidFill>
                <a:effectLst/>
                <a:latin typeface="Consolas" panose="020B0609020204030204" pitchFamily="49" charset="0"/>
              </a:rPr>
              <a:t>WiFiClient client;</a:t>
            </a:r>
          </a:p>
          <a:p>
            <a:r>
              <a:rPr lang="en-US" sz="1000" b="0">
                <a:solidFill>
                  <a:srgbClr val="C586C0"/>
                </a:solidFill>
                <a:effectLst/>
                <a:latin typeface="Consolas" panose="020B0609020204030204" pitchFamily="49" charset="0"/>
              </a:rPr>
              <a:t>#define</a:t>
            </a:r>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myAPIWriteKey</a:t>
            </a:r>
            <a:r>
              <a:rPr lang="en-US" sz="1000" b="0">
                <a:solidFill>
                  <a:srgbClr val="DAE3E3"/>
                </a:solidFill>
                <a:effectLst/>
                <a:latin typeface="Consolas" panose="020B0609020204030204" pitchFamily="49" charset="0"/>
              </a:rPr>
              <a:t> </a:t>
            </a:r>
            <a:r>
              <a:rPr lang="en-US" sz="1000" b="0">
                <a:solidFill>
                  <a:srgbClr val="7FCBCD"/>
                </a:solidFill>
                <a:effectLst/>
                <a:latin typeface="Consolas" panose="020B0609020204030204" pitchFamily="49" charset="0"/>
              </a:rPr>
              <a:t>"7800TDWI1BFQIL1A"</a:t>
            </a:r>
            <a:endParaRPr lang="en-US" sz="1000" b="0">
              <a:solidFill>
                <a:srgbClr val="DAE3E3"/>
              </a:solidFill>
              <a:effectLst/>
              <a:latin typeface="Consolas" panose="020B0609020204030204" pitchFamily="49" charset="0"/>
            </a:endParaRPr>
          </a:p>
          <a:p>
            <a:r>
              <a:rPr lang="en-US" sz="1000" b="0">
                <a:solidFill>
                  <a:srgbClr val="C586C0"/>
                </a:solidFill>
                <a:effectLst/>
                <a:latin typeface="Consolas" panose="020B0609020204030204" pitchFamily="49" charset="0"/>
              </a:rPr>
              <a:t>#define</a:t>
            </a:r>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myAPIReadKey</a:t>
            </a:r>
            <a:r>
              <a:rPr lang="en-US" sz="1000" b="0">
                <a:solidFill>
                  <a:srgbClr val="DAE3E3"/>
                </a:solidFill>
                <a:effectLst/>
                <a:latin typeface="Consolas" panose="020B0609020204030204" pitchFamily="49" charset="0"/>
              </a:rPr>
              <a:t> </a:t>
            </a:r>
            <a:r>
              <a:rPr lang="en-US" sz="1000" b="0">
                <a:solidFill>
                  <a:srgbClr val="7FCBCD"/>
                </a:solidFill>
                <a:effectLst/>
                <a:latin typeface="Consolas" panose="020B0609020204030204" pitchFamily="49" charset="0"/>
              </a:rPr>
              <a:t>"RWYBJM9DZJFD14UQ"</a:t>
            </a:r>
            <a:endParaRPr lang="en-US" sz="1000" b="0">
              <a:solidFill>
                <a:srgbClr val="DAE3E3"/>
              </a:solidFill>
              <a:effectLst/>
              <a:latin typeface="Consolas" panose="020B0609020204030204" pitchFamily="49" charset="0"/>
            </a:endParaRPr>
          </a:p>
          <a:p>
            <a:r>
              <a:rPr lang="en-US" sz="1000" b="0">
                <a:solidFill>
                  <a:srgbClr val="0CA1A6"/>
                </a:solidFill>
                <a:effectLst/>
                <a:latin typeface="Consolas" panose="020B0609020204030204" pitchFamily="49" charset="0"/>
              </a:rPr>
              <a:t>int</a:t>
            </a:r>
            <a:r>
              <a:rPr lang="en-US" sz="1000" b="0">
                <a:solidFill>
                  <a:srgbClr val="DAE3E3"/>
                </a:solidFill>
                <a:effectLst/>
                <a:latin typeface="Consolas" panose="020B0609020204030204" pitchFamily="49" charset="0"/>
              </a:rPr>
              <a:t> IDChannel = </a:t>
            </a:r>
            <a:r>
              <a:rPr lang="en-US" sz="1000" b="0">
                <a:solidFill>
                  <a:srgbClr val="7FCBCD"/>
                </a:solidFill>
                <a:effectLst/>
                <a:latin typeface="Consolas" panose="020B0609020204030204" pitchFamily="49" charset="0"/>
              </a:rPr>
              <a:t>2475438</a:t>
            </a:r>
            <a:r>
              <a:rPr lang="en-US" sz="1000" b="0">
                <a:solidFill>
                  <a:srgbClr val="DAE3E3"/>
                </a:solidFill>
                <a:effectLst/>
                <a:latin typeface="Consolas" panose="020B0609020204030204" pitchFamily="49" charset="0"/>
              </a:rPr>
              <a:t>;</a:t>
            </a:r>
          </a:p>
        </p:txBody>
      </p:sp>
      <p:sp>
        <p:nvSpPr>
          <p:cNvPr id="13" name="Google Shape;381;p34">
            <a:extLst>
              <a:ext uri="{FF2B5EF4-FFF2-40B4-BE49-F238E27FC236}">
                <a16:creationId xmlns:a16="http://schemas.microsoft.com/office/drawing/2014/main" id="{8D6E8707-9B76-4444-B15A-3068FB9C0417}"/>
              </a:ext>
            </a:extLst>
          </p:cNvPr>
          <p:cNvSpPr txBox="1">
            <a:spLocks/>
          </p:cNvSpPr>
          <p:nvPr/>
        </p:nvSpPr>
        <p:spPr>
          <a:xfrm>
            <a:off x="3605957" y="4215375"/>
            <a:ext cx="16816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pPr algn="ctr"/>
            <a:r>
              <a:rPr lang="en-US" sz="1200">
                <a:latin typeface="Segoe UI Variable Text Semibold" pitchFamily="2" charset="0"/>
              </a:rPr>
              <a:t>Các biến khai báo</a:t>
            </a:r>
            <a:endParaRPr lang="en-US" sz="1200" dirty="0">
              <a:latin typeface="Segoe UI Variable Text Semibold" pitchFamily="2" charset="0"/>
            </a:endParaRPr>
          </a:p>
        </p:txBody>
      </p:sp>
    </p:spTree>
    <p:extLst>
      <p:ext uri="{BB962C8B-B14F-4D97-AF65-F5344CB8AC3E}">
        <p14:creationId xmlns:p14="http://schemas.microsoft.com/office/powerpoint/2010/main" val="37121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2.4. Source Code</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81;p34">
            <a:extLst>
              <a:ext uri="{FF2B5EF4-FFF2-40B4-BE49-F238E27FC236}">
                <a16:creationId xmlns:a16="http://schemas.microsoft.com/office/drawing/2014/main" id="{3DD35E15-1E48-4B85-97E1-A9D45123A0AC}"/>
              </a:ext>
            </a:extLst>
          </p:cNvPr>
          <p:cNvSpPr txBox="1">
            <a:spLocks/>
          </p:cNvSpPr>
          <p:nvPr/>
        </p:nvSpPr>
        <p:spPr>
          <a:xfrm>
            <a:off x="843371" y="174372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r>
              <a:rPr lang="en-US" sz="1800">
                <a:latin typeface="Segoe UI Variable Text Semibold" pitchFamily="2" charset="0"/>
              </a:rPr>
              <a:t>Arduino</a:t>
            </a:r>
            <a:endParaRPr lang="en-US" sz="1800" dirty="0">
              <a:latin typeface="Segoe UI Variable Text Semibold" pitchFamily="2" charset="0"/>
            </a:endParaRPr>
          </a:p>
        </p:txBody>
      </p:sp>
      <p:sp>
        <p:nvSpPr>
          <p:cNvPr id="12" name="TextBox 11">
            <a:extLst>
              <a:ext uri="{FF2B5EF4-FFF2-40B4-BE49-F238E27FC236}">
                <a16:creationId xmlns:a16="http://schemas.microsoft.com/office/drawing/2014/main" id="{D4F679A1-A270-4AB7-9303-8FD43DC95D12}"/>
              </a:ext>
            </a:extLst>
          </p:cNvPr>
          <p:cNvSpPr txBox="1"/>
          <p:nvPr/>
        </p:nvSpPr>
        <p:spPr>
          <a:xfrm>
            <a:off x="3198844" y="1743722"/>
            <a:ext cx="2495900" cy="2769989"/>
          </a:xfrm>
          <a:prstGeom prst="rect">
            <a:avLst/>
          </a:prstGeom>
          <a:solidFill>
            <a:schemeClr val="tx1"/>
          </a:solidFill>
        </p:spPr>
        <p:txBody>
          <a:bodyPr wrap="square">
            <a:spAutoFit/>
          </a:bodyPr>
          <a:lstStyle/>
          <a:p>
            <a:r>
              <a:rPr lang="en-US" sz="600" b="0">
                <a:solidFill>
                  <a:srgbClr val="0CA1A6"/>
                </a:solidFill>
                <a:effectLst/>
                <a:latin typeface="Consolas" panose="020B0609020204030204" pitchFamily="49" charset="0"/>
              </a:rPr>
              <a:t>void</a:t>
            </a:r>
            <a:r>
              <a:rPr lang="en-US" sz="600" b="0">
                <a:solidFill>
                  <a:srgbClr val="DAE3E3"/>
                </a:solidFill>
                <a:effectLst/>
                <a:latin typeface="Consolas" panose="020B0609020204030204" pitchFamily="49" charset="0"/>
              </a:rPr>
              <a:t> </a:t>
            </a:r>
            <a:r>
              <a:rPr lang="en-US" sz="600" b="0">
                <a:solidFill>
                  <a:srgbClr val="F39C12"/>
                </a:solidFill>
                <a:effectLst/>
                <a:latin typeface="Consolas" panose="020B0609020204030204" pitchFamily="49" charset="0"/>
              </a:rPr>
              <a:t>checkFire</a:t>
            </a:r>
            <a:r>
              <a:rPr lang="en-US" sz="600" b="0">
                <a:solidFill>
                  <a:srgbClr val="DAE3E3"/>
                </a:solidFill>
                <a:effectLst/>
                <a:latin typeface="Consolas" panose="020B0609020204030204" pitchFamily="49" charset="0"/>
              </a:rPr>
              <a:t>() {</a:t>
            </a:r>
          </a:p>
          <a:p>
            <a:r>
              <a:rPr lang="en-US" sz="600" b="0">
                <a:solidFill>
                  <a:srgbClr val="DAE3E3"/>
                </a:solidFill>
                <a:effectLst/>
                <a:latin typeface="Consolas" panose="020B0609020204030204" pitchFamily="49" charset="0"/>
              </a:rPr>
              <a:t>  </a:t>
            </a:r>
            <a:r>
              <a:rPr lang="en-US" sz="600" b="0">
                <a:solidFill>
                  <a:srgbClr val="0CA1A6"/>
                </a:solidFill>
                <a:effectLst/>
                <a:latin typeface="Consolas" panose="020B0609020204030204" pitchFamily="49" charset="0"/>
              </a:rPr>
              <a:t>int</a:t>
            </a:r>
            <a:r>
              <a:rPr lang="en-US" sz="600" b="0">
                <a:solidFill>
                  <a:srgbClr val="DAE3E3"/>
                </a:solidFill>
                <a:effectLst/>
                <a:latin typeface="Consolas" panose="020B0609020204030204" pitchFamily="49" charset="0"/>
              </a:rPr>
              <a:t> is_fire = </a:t>
            </a:r>
            <a:r>
              <a:rPr lang="en-US" sz="600" b="0">
                <a:solidFill>
                  <a:srgbClr val="F39C12"/>
                </a:solidFill>
                <a:effectLst/>
                <a:latin typeface="Consolas" panose="020B0609020204030204" pitchFamily="49" charset="0"/>
              </a:rPr>
              <a:t>ThingSpeak</a:t>
            </a:r>
            <a:r>
              <a:rPr lang="en-US" sz="600" b="0">
                <a:solidFill>
                  <a:srgbClr val="DAE3E3"/>
                </a:solidFill>
                <a:effectLst/>
                <a:latin typeface="Consolas" panose="020B0609020204030204" pitchFamily="49" charset="0"/>
              </a:rPr>
              <a:t>.</a:t>
            </a:r>
            <a:r>
              <a:rPr lang="en-US" sz="600" b="0">
                <a:solidFill>
                  <a:srgbClr val="F39C12"/>
                </a:solidFill>
                <a:effectLst/>
                <a:latin typeface="Consolas" panose="020B0609020204030204" pitchFamily="49" charset="0"/>
              </a:rPr>
              <a:t>readIntField</a:t>
            </a:r>
            <a:r>
              <a:rPr lang="en-US" sz="600" b="0">
                <a:solidFill>
                  <a:srgbClr val="DAE3E3"/>
                </a:solidFill>
                <a:effectLst/>
                <a:latin typeface="Consolas" panose="020B0609020204030204" pitchFamily="49" charset="0"/>
              </a:rPr>
              <a:t>(IDChannel, </a:t>
            </a:r>
            <a:r>
              <a:rPr lang="en-US" sz="600" b="0">
                <a:solidFill>
                  <a:srgbClr val="7FCBCD"/>
                </a:solidFill>
                <a:effectLst/>
                <a:latin typeface="Consolas" panose="020B0609020204030204" pitchFamily="49" charset="0"/>
              </a:rPr>
              <a:t>1</a:t>
            </a:r>
            <a:r>
              <a:rPr lang="en-US" sz="600" b="0">
                <a:solidFill>
                  <a:srgbClr val="DAE3E3"/>
                </a:solidFill>
                <a:effectLst/>
                <a:latin typeface="Consolas" panose="020B0609020204030204" pitchFamily="49" charset="0"/>
              </a:rPr>
              <a:t>, myAPIReadKey);</a:t>
            </a:r>
          </a:p>
          <a:p>
            <a:r>
              <a:rPr lang="en-US" sz="600" b="0">
                <a:solidFill>
                  <a:srgbClr val="DAE3E3"/>
                </a:solidFill>
                <a:effectLst/>
                <a:latin typeface="Consolas" panose="020B0609020204030204" pitchFamily="49" charset="0"/>
              </a:rPr>
              <a:t>  </a:t>
            </a:r>
            <a:r>
              <a:rPr lang="en-US" sz="600" b="0">
                <a:solidFill>
                  <a:srgbClr val="0CA1A6"/>
                </a:solidFill>
                <a:effectLst/>
                <a:latin typeface="Consolas" panose="020B0609020204030204" pitchFamily="49" charset="0"/>
              </a:rPr>
              <a:t>int</a:t>
            </a:r>
            <a:r>
              <a:rPr lang="en-US" sz="600" b="0">
                <a:solidFill>
                  <a:srgbClr val="DAE3E3"/>
                </a:solidFill>
                <a:effectLst/>
                <a:latin typeface="Consolas" panose="020B0609020204030204" pitchFamily="49" charset="0"/>
              </a:rPr>
              <a:t> smoke = </a:t>
            </a:r>
            <a:r>
              <a:rPr lang="en-US" sz="600" b="0">
                <a:solidFill>
                  <a:srgbClr val="F39C12"/>
                </a:solidFill>
                <a:effectLst/>
                <a:latin typeface="Consolas" panose="020B0609020204030204" pitchFamily="49" charset="0"/>
              </a:rPr>
              <a:t>digitalRead</a:t>
            </a:r>
            <a:r>
              <a:rPr lang="en-US" sz="600" b="0">
                <a:solidFill>
                  <a:srgbClr val="DAE3E3"/>
                </a:solidFill>
                <a:effectLst/>
                <a:latin typeface="Consolas" panose="020B0609020204030204" pitchFamily="49" charset="0"/>
              </a:rPr>
              <a:t>(smokePin);</a:t>
            </a:r>
          </a:p>
          <a:p>
            <a:r>
              <a:rPr lang="en-US" sz="600" b="0">
                <a:solidFill>
                  <a:srgbClr val="7F8C8D"/>
                </a:solidFill>
                <a:effectLst/>
                <a:latin typeface="Consolas" panose="020B0609020204030204" pitchFamily="49" charset="0"/>
              </a:rPr>
              <a:t>  // LM35</a:t>
            </a:r>
            <a:endParaRPr lang="en-US" sz="600" b="0">
              <a:solidFill>
                <a:srgbClr val="DAE3E3"/>
              </a:solidFill>
              <a:effectLst/>
              <a:latin typeface="Consolas" panose="020B0609020204030204" pitchFamily="49" charset="0"/>
            </a:endParaRPr>
          </a:p>
          <a:p>
            <a:r>
              <a:rPr lang="en-US" sz="600" b="0">
                <a:solidFill>
                  <a:srgbClr val="DAE3E3"/>
                </a:solidFill>
                <a:effectLst/>
                <a:latin typeface="Consolas" panose="020B0609020204030204" pitchFamily="49" charset="0"/>
              </a:rPr>
              <a:t>  </a:t>
            </a:r>
            <a:r>
              <a:rPr lang="en-US" sz="600" b="0">
                <a:solidFill>
                  <a:srgbClr val="0CA1A6"/>
                </a:solidFill>
                <a:effectLst/>
                <a:latin typeface="Consolas" panose="020B0609020204030204" pitchFamily="49" charset="0"/>
              </a:rPr>
              <a:t>int</a:t>
            </a:r>
            <a:r>
              <a:rPr lang="en-US" sz="600" b="0">
                <a:solidFill>
                  <a:srgbClr val="DAE3E3"/>
                </a:solidFill>
                <a:effectLst/>
                <a:latin typeface="Consolas" panose="020B0609020204030204" pitchFamily="49" charset="0"/>
              </a:rPr>
              <a:t> temp = ((</a:t>
            </a:r>
            <a:r>
              <a:rPr lang="en-US" sz="600" b="0">
                <a:solidFill>
                  <a:srgbClr val="7FCBCD"/>
                </a:solidFill>
                <a:effectLst/>
                <a:latin typeface="Consolas" panose="020B0609020204030204" pitchFamily="49" charset="0"/>
              </a:rPr>
              <a:t>12.0</a:t>
            </a:r>
            <a:r>
              <a:rPr lang="en-US" sz="600" b="0">
                <a:solidFill>
                  <a:srgbClr val="DAE3E3"/>
                </a:solidFill>
                <a:effectLst/>
                <a:latin typeface="Consolas" panose="020B0609020204030204" pitchFamily="49" charset="0"/>
              </a:rPr>
              <a:t>*</a:t>
            </a:r>
            <a:r>
              <a:rPr lang="en-US" sz="600" b="0">
                <a:solidFill>
                  <a:srgbClr val="F39C12"/>
                </a:solidFill>
                <a:effectLst/>
                <a:latin typeface="Consolas" panose="020B0609020204030204" pitchFamily="49" charset="0"/>
              </a:rPr>
              <a:t>analogRead</a:t>
            </a:r>
            <a:r>
              <a:rPr lang="en-US" sz="600" b="0">
                <a:solidFill>
                  <a:srgbClr val="DAE3E3"/>
                </a:solidFill>
                <a:effectLst/>
                <a:latin typeface="Consolas" panose="020B0609020204030204" pitchFamily="49" charset="0"/>
              </a:rPr>
              <a:t>(tempSenPin)*</a:t>
            </a:r>
            <a:r>
              <a:rPr lang="en-US" sz="600" b="0">
                <a:solidFill>
                  <a:srgbClr val="7FCBCD"/>
                </a:solidFill>
                <a:effectLst/>
                <a:latin typeface="Consolas" panose="020B0609020204030204" pitchFamily="49" charset="0"/>
              </a:rPr>
              <a:t>100.0</a:t>
            </a:r>
            <a:r>
              <a:rPr lang="en-US" sz="600" b="0">
                <a:solidFill>
                  <a:srgbClr val="DAE3E3"/>
                </a:solidFill>
                <a:effectLst/>
                <a:latin typeface="Consolas" panose="020B0609020204030204" pitchFamily="49" charset="0"/>
              </a:rPr>
              <a:t>)/</a:t>
            </a:r>
            <a:r>
              <a:rPr lang="en-US" sz="600" b="0">
                <a:solidFill>
                  <a:srgbClr val="7FCBCD"/>
                </a:solidFill>
                <a:effectLst/>
                <a:latin typeface="Consolas" panose="020B0609020204030204" pitchFamily="49" charset="0"/>
              </a:rPr>
              <a:t>1024.0</a:t>
            </a:r>
            <a:r>
              <a:rPr lang="en-US" sz="600" b="0">
                <a:solidFill>
                  <a:srgbClr val="DAE3E3"/>
                </a:solidFill>
                <a:effectLst/>
                <a:latin typeface="Consolas" panose="020B0609020204030204" pitchFamily="49" charset="0"/>
              </a:rPr>
              <a:t>)-</a:t>
            </a:r>
            <a:r>
              <a:rPr lang="en-US" sz="600" b="0">
                <a:solidFill>
                  <a:srgbClr val="7FCBCD"/>
                </a:solidFill>
                <a:effectLst/>
                <a:latin typeface="Consolas" panose="020B0609020204030204" pitchFamily="49" charset="0"/>
              </a:rPr>
              <a:t>170</a:t>
            </a:r>
            <a:r>
              <a:rPr lang="en-US" sz="600" b="0">
                <a:solidFill>
                  <a:srgbClr val="DAE3E3"/>
                </a:solidFill>
                <a:effectLst/>
                <a:latin typeface="Consolas" panose="020B0609020204030204" pitchFamily="49" charset="0"/>
              </a:rPr>
              <a:t>;</a:t>
            </a:r>
          </a:p>
          <a:p>
            <a:r>
              <a:rPr lang="en-US" sz="600" b="0">
                <a:solidFill>
                  <a:srgbClr val="7F8C8D"/>
                </a:solidFill>
                <a:effectLst/>
                <a:latin typeface="Consolas" panose="020B0609020204030204" pitchFamily="49" charset="0"/>
              </a:rPr>
              <a:t>  // Serial.printf("Dien the chan A0: %d\n", analogRead(tempSenPin));</a:t>
            </a:r>
            <a:endParaRPr lang="en-US" sz="600" b="0">
              <a:solidFill>
                <a:srgbClr val="DAE3E3"/>
              </a:solidFill>
              <a:effectLst/>
              <a:latin typeface="Consolas" panose="020B0609020204030204" pitchFamily="49" charset="0"/>
            </a:endParaRPr>
          </a:p>
          <a:p>
            <a:r>
              <a:rPr lang="en-US" sz="600" b="0">
                <a:solidFill>
                  <a:srgbClr val="DAE3E3"/>
                </a:solidFill>
                <a:effectLst/>
                <a:latin typeface="Consolas" panose="020B0609020204030204" pitchFamily="49" charset="0"/>
              </a:rPr>
              <a:t>  </a:t>
            </a:r>
            <a:r>
              <a:rPr lang="en-US" sz="600" b="0">
                <a:solidFill>
                  <a:srgbClr val="F39C12"/>
                </a:solidFill>
                <a:effectLst/>
                <a:latin typeface="Consolas" panose="020B0609020204030204" pitchFamily="49" charset="0"/>
              </a:rPr>
              <a:t>Serial</a:t>
            </a:r>
            <a:r>
              <a:rPr lang="en-US" sz="600" b="0">
                <a:solidFill>
                  <a:srgbClr val="DAE3E3"/>
                </a:solidFill>
                <a:effectLst/>
                <a:latin typeface="Consolas" panose="020B0609020204030204" pitchFamily="49" charset="0"/>
              </a:rPr>
              <a:t>.</a:t>
            </a:r>
            <a:r>
              <a:rPr lang="en-US" sz="600" b="0">
                <a:solidFill>
                  <a:srgbClr val="F39C12"/>
                </a:solidFill>
                <a:effectLst/>
                <a:latin typeface="Consolas" panose="020B0609020204030204" pitchFamily="49" charset="0"/>
              </a:rPr>
              <a:t>printf</a:t>
            </a:r>
            <a:r>
              <a:rPr lang="en-US" sz="600" b="0">
                <a:solidFill>
                  <a:srgbClr val="DAE3E3"/>
                </a:solidFill>
                <a:effectLst/>
                <a:latin typeface="Consolas" panose="020B0609020204030204" pitchFamily="49" charset="0"/>
              </a:rPr>
              <a:t>(</a:t>
            </a:r>
            <a:r>
              <a:rPr lang="en-US" sz="600" b="0">
                <a:solidFill>
                  <a:srgbClr val="7FCBCD"/>
                </a:solidFill>
                <a:effectLst/>
                <a:latin typeface="Consolas" panose="020B0609020204030204" pitchFamily="49" charset="0"/>
              </a:rPr>
              <a:t>"Nhiet do: %d\n"</a:t>
            </a:r>
            <a:r>
              <a:rPr lang="en-US" sz="600" b="0">
                <a:solidFill>
                  <a:srgbClr val="DAE3E3"/>
                </a:solidFill>
                <a:effectLst/>
                <a:latin typeface="Consolas" panose="020B0609020204030204" pitchFamily="49" charset="0"/>
              </a:rPr>
              <a:t>, temp);</a:t>
            </a:r>
          </a:p>
          <a:p>
            <a:r>
              <a:rPr lang="en-US" sz="600" b="0">
                <a:solidFill>
                  <a:srgbClr val="DAE3E3"/>
                </a:solidFill>
                <a:effectLst/>
                <a:latin typeface="Consolas" panose="020B0609020204030204" pitchFamily="49" charset="0"/>
              </a:rPr>
              <a:t>  </a:t>
            </a:r>
            <a:r>
              <a:rPr lang="en-US" sz="600" b="0">
                <a:solidFill>
                  <a:srgbClr val="F39C12"/>
                </a:solidFill>
                <a:effectLst/>
                <a:latin typeface="Consolas" panose="020B0609020204030204" pitchFamily="49" charset="0"/>
              </a:rPr>
              <a:t>Serial</a:t>
            </a:r>
            <a:r>
              <a:rPr lang="en-US" sz="600" b="0">
                <a:solidFill>
                  <a:srgbClr val="DAE3E3"/>
                </a:solidFill>
                <a:effectLst/>
                <a:latin typeface="Consolas" panose="020B0609020204030204" pitchFamily="49" charset="0"/>
              </a:rPr>
              <a:t>.</a:t>
            </a:r>
            <a:r>
              <a:rPr lang="en-US" sz="600" b="0">
                <a:solidFill>
                  <a:srgbClr val="F39C12"/>
                </a:solidFill>
                <a:effectLst/>
                <a:latin typeface="Consolas" panose="020B0609020204030204" pitchFamily="49" charset="0"/>
              </a:rPr>
              <a:t>printf</a:t>
            </a:r>
            <a:r>
              <a:rPr lang="en-US" sz="600" b="0">
                <a:solidFill>
                  <a:srgbClr val="DAE3E3"/>
                </a:solidFill>
                <a:effectLst/>
                <a:latin typeface="Consolas" panose="020B0609020204030204" pitchFamily="49" charset="0"/>
              </a:rPr>
              <a:t>(</a:t>
            </a:r>
            <a:r>
              <a:rPr lang="en-US" sz="600" b="0">
                <a:solidFill>
                  <a:srgbClr val="7FCBCD"/>
                </a:solidFill>
                <a:effectLst/>
                <a:latin typeface="Consolas" panose="020B0609020204030204" pitchFamily="49" charset="0"/>
              </a:rPr>
              <a:t>"Khoi: %d\n"</a:t>
            </a:r>
            <a:r>
              <a:rPr lang="en-US" sz="600" b="0">
                <a:solidFill>
                  <a:srgbClr val="DAE3E3"/>
                </a:solidFill>
                <a:effectLst/>
                <a:latin typeface="Consolas" panose="020B0609020204030204" pitchFamily="49" charset="0"/>
              </a:rPr>
              <a:t>, smoke);</a:t>
            </a:r>
          </a:p>
          <a:p>
            <a:r>
              <a:rPr lang="en-US" sz="600" b="0">
                <a:solidFill>
                  <a:srgbClr val="DAE3E3"/>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DAE3E3"/>
                </a:solidFill>
                <a:effectLst/>
                <a:latin typeface="Consolas" panose="020B0609020204030204" pitchFamily="49" charset="0"/>
              </a:rPr>
              <a:t>(is_fire == </a:t>
            </a:r>
            <a:r>
              <a:rPr lang="en-US" sz="600" b="0">
                <a:solidFill>
                  <a:srgbClr val="7FCBCD"/>
                </a:solidFill>
                <a:effectLst/>
                <a:latin typeface="Consolas" panose="020B0609020204030204" pitchFamily="49" charset="0"/>
              </a:rPr>
              <a:t>0</a:t>
            </a:r>
            <a:r>
              <a:rPr lang="en-US" sz="600" b="0">
                <a:solidFill>
                  <a:srgbClr val="DAE3E3"/>
                </a:solidFill>
                <a:effectLst/>
                <a:latin typeface="Consolas" panose="020B0609020204030204" pitchFamily="49" charset="0"/>
              </a:rPr>
              <a:t>) {</a:t>
            </a:r>
          </a:p>
          <a:p>
            <a:r>
              <a:rPr lang="en-US" sz="600" b="0">
                <a:solidFill>
                  <a:srgbClr val="DAE3E3"/>
                </a:solidFill>
                <a:effectLst/>
                <a:latin typeface="Consolas" panose="020B0609020204030204" pitchFamily="49" charset="0"/>
              </a:rPr>
              <a:t>    </a:t>
            </a:r>
            <a:r>
              <a:rPr lang="en-US" sz="600" b="0">
                <a:solidFill>
                  <a:srgbClr val="F39C12"/>
                </a:solidFill>
                <a:effectLst/>
                <a:latin typeface="Consolas" panose="020B0609020204030204" pitchFamily="49" charset="0"/>
              </a:rPr>
              <a:t>digitalWrite</a:t>
            </a:r>
            <a:r>
              <a:rPr lang="en-US" sz="600" b="0">
                <a:solidFill>
                  <a:srgbClr val="DAE3E3"/>
                </a:solidFill>
                <a:effectLst/>
                <a:latin typeface="Consolas" panose="020B0609020204030204" pitchFamily="49" charset="0"/>
              </a:rPr>
              <a:t>(buzzerPin, LOW);</a:t>
            </a:r>
          </a:p>
          <a:p>
            <a:r>
              <a:rPr lang="en-US" sz="600" b="0">
                <a:solidFill>
                  <a:srgbClr val="DAE3E3"/>
                </a:solidFill>
                <a:effectLst/>
                <a:latin typeface="Consolas" panose="020B0609020204030204" pitchFamily="49" charset="0"/>
              </a:rPr>
              <a:t>    </a:t>
            </a:r>
            <a:r>
              <a:rPr lang="en-US" sz="600" b="0">
                <a:solidFill>
                  <a:srgbClr val="F39C12"/>
                </a:solidFill>
                <a:effectLst/>
                <a:latin typeface="Consolas" panose="020B0609020204030204" pitchFamily="49" charset="0"/>
              </a:rPr>
              <a:t>digitalWrite</a:t>
            </a:r>
            <a:r>
              <a:rPr lang="en-US" sz="600" b="0">
                <a:solidFill>
                  <a:srgbClr val="DAE3E3"/>
                </a:solidFill>
                <a:effectLst/>
                <a:latin typeface="Consolas" panose="020B0609020204030204" pitchFamily="49" charset="0"/>
              </a:rPr>
              <a:t>(motorPinPos, LOW);</a:t>
            </a:r>
          </a:p>
          <a:p>
            <a:r>
              <a:rPr lang="en-US" sz="600" b="0">
                <a:solidFill>
                  <a:srgbClr val="DAE3E3"/>
                </a:solidFill>
                <a:effectLst/>
                <a:latin typeface="Consolas" panose="020B0609020204030204" pitchFamily="49" charset="0"/>
              </a:rPr>
              <a:t>    </a:t>
            </a:r>
            <a:r>
              <a:rPr lang="en-US" sz="600" b="0">
                <a:solidFill>
                  <a:srgbClr val="F39C12"/>
                </a:solidFill>
                <a:effectLst/>
                <a:latin typeface="Consolas" panose="020B0609020204030204" pitchFamily="49" charset="0"/>
              </a:rPr>
              <a:t>digitalWrite</a:t>
            </a:r>
            <a:r>
              <a:rPr lang="en-US" sz="600" b="0">
                <a:solidFill>
                  <a:srgbClr val="DAE3E3"/>
                </a:solidFill>
                <a:effectLst/>
                <a:latin typeface="Consolas" panose="020B0609020204030204" pitchFamily="49" charset="0"/>
              </a:rPr>
              <a:t>(motorPinNeg, LOW);</a:t>
            </a:r>
          </a:p>
          <a:p>
            <a:r>
              <a:rPr lang="en-US" sz="600" b="0">
                <a:solidFill>
                  <a:srgbClr val="DAE3E3"/>
                </a:solidFill>
                <a:effectLst/>
                <a:latin typeface="Consolas" panose="020B0609020204030204" pitchFamily="49" charset="0"/>
              </a:rPr>
              <a:t>    </a:t>
            </a:r>
            <a:r>
              <a:rPr lang="en-US" sz="600" b="0">
                <a:solidFill>
                  <a:srgbClr val="F39C12"/>
                </a:solidFill>
                <a:effectLst/>
                <a:latin typeface="Consolas" panose="020B0609020204030204" pitchFamily="49" charset="0"/>
              </a:rPr>
              <a:t>Serial</a:t>
            </a:r>
            <a:r>
              <a:rPr lang="en-US" sz="600" b="0">
                <a:solidFill>
                  <a:srgbClr val="DAE3E3"/>
                </a:solidFill>
                <a:effectLst/>
                <a:latin typeface="Consolas" panose="020B0609020204030204" pitchFamily="49" charset="0"/>
              </a:rPr>
              <a:t>.</a:t>
            </a:r>
            <a:r>
              <a:rPr lang="en-US" sz="600" b="0">
                <a:solidFill>
                  <a:srgbClr val="F39C12"/>
                </a:solidFill>
                <a:effectLst/>
                <a:latin typeface="Consolas" panose="020B0609020204030204" pitchFamily="49" charset="0"/>
              </a:rPr>
              <a:t>println</a:t>
            </a:r>
            <a:r>
              <a:rPr lang="en-US" sz="600" b="0">
                <a:solidFill>
                  <a:srgbClr val="DAE3E3"/>
                </a:solidFill>
                <a:effectLst/>
                <a:latin typeface="Consolas" panose="020B0609020204030204" pitchFamily="49" charset="0"/>
              </a:rPr>
              <a:t>(</a:t>
            </a:r>
            <a:r>
              <a:rPr lang="en-US" sz="600" b="0">
                <a:solidFill>
                  <a:srgbClr val="7FCBCD"/>
                </a:solidFill>
                <a:effectLst/>
                <a:latin typeface="Consolas" panose="020B0609020204030204" pitchFamily="49" charset="0"/>
              </a:rPr>
              <a:t>"KHONG CHAY"</a:t>
            </a:r>
            <a:r>
              <a:rPr lang="en-US" sz="600" b="0">
                <a:solidFill>
                  <a:srgbClr val="DAE3E3"/>
                </a:solidFill>
                <a:effectLst/>
                <a:latin typeface="Consolas" panose="020B0609020204030204" pitchFamily="49" charset="0"/>
              </a:rPr>
              <a:t>);</a:t>
            </a:r>
          </a:p>
          <a:p>
            <a:r>
              <a:rPr lang="en-US" sz="600" b="0">
                <a:solidFill>
                  <a:srgbClr val="DAE3E3"/>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r>
              <a:rPr lang="en-US" sz="600" b="0">
                <a:solidFill>
                  <a:srgbClr val="DAE3E3"/>
                </a:solidFill>
                <a:effectLst/>
                <a:latin typeface="Consolas" panose="020B0609020204030204" pitchFamily="49" charset="0"/>
              </a:rPr>
              <a:t>;</a:t>
            </a:r>
          </a:p>
          <a:p>
            <a:r>
              <a:rPr lang="en-US" sz="600" b="0">
                <a:solidFill>
                  <a:srgbClr val="DAE3E3"/>
                </a:solidFill>
                <a:effectLst/>
                <a:latin typeface="Consolas" panose="020B0609020204030204" pitchFamily="49" charset="0"/>
              </a:rPr>
              <a:t>  } </a:t>
            </a:r>
          </a:p>
          <a:p>
            <a:r>
              <a:rPr lang="en-US" sz="600" b="0">
                <a:solidFill>
                  <a:srgbClr val="DAE3E3"/>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DAE3E3"/>
                </a:solidFill>
                <a:effectLst/>
                <a:latin typeface="Consolas" panose="020B0609020204030204" pitchFamily="49" charset="0"/>
              </a:rPr>
              <a:t> (temp &lt; </a:t>
            </a:r>
            <a:r>
              <a:rPr lang="en-US" sz="600" b="0">
                <a:solidFill>
                  <a:srgbClr val="7FCBCD"/>
                </a:solidFill>
                <a:effectLst/>
                <a:latin typeface="Consolas" panose="020B0609020204030204" pitchFamily="49" charset="0"/>
              </a:rPr>
              <a:t>100</a:t>
            </a:r>
            <a:r>
              <a:rPr lang="en-US" sz="600" b="0">
                <a:solidFill>
                  <a:srgbClr val="DAE3E3"/>
                </a:solidFill>
                <a:effectLst/>
                <a:latin typeface="Consolas" panose="020B0609020204030204" pitchFamily="49" charset="0"/>
              </a:rPr>
              <a:t>) {</a:t>
            </a:r>
          </a:p>
          <a:p>
            <a:r>
              <a:rPr lang="en-US" sz="600" b="0">
                <a:solidFill>
                  <a:srgbClr val="DAE3E3"/>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r>
              <a:rPr lang="en-US" sz="600" b="0">
                <a:solidFill>
                  <a:srgbClr val="DAE3E3"/>
                </a:solidFill>
                <a:effectLst/>
                <a:latin typeface="Consolas" panose="020B0609020204030204" pitchFamily="49" charset="0"/>
              </a:rPr>
              <a:t>;</a:t>
            </a:r>
          </a:p>
          <a:p>
            <a:r>
              <a:rPr lang="en-US" sz="600" b="0">
                <a:solidFill>
                  <a:srgbClr val="DAE3E3"/>
                </a:solidFill>
                <a:effectLst/>
                <a:latin typeface="Consolas" panose="020B0609020204030204" pitchFamily="49" charset="0"/>
              </a:rPr>
              <a:t>  }</a:t>
            </a:r>
          </a:p>
          <a:p>
            <a:r>
              <a:rPr lang="en-US" sz="600" b="0">
                <a:solidFill>
                  <a:srgbClr val="DAE3E3"/>
                </a:solidFill>
                <a:effectLst/>
                <a:latin typeface="Consolas" panose="020B0609020204030204" pitchFamily="49" charset="0"/>
              </a:rPr>
              <a:t>  </a:t>
            </a:r>
            <a:r>
              <a:rPr lang="en-US" sz="600" b="0">
                <a:solidFill>
                  <a:srgbClr val="C586C0"/>
                </a:solidFill>
                <a:effectLst/>
                <a:latin typeface="Consolas" panose="020B0609020204030204" pitchFamily="49" charset="0"/>
              </a:rPr>
              <a:t>if</a:t>
            </a:r>
            <a:r>
              <a:rPr lang="en-US" sz="600" b="0">
                <a:solidFill>
                  <a:srgbClr val="DAE3E3"/>
                </a:solidFill>
                <a:effectLst/>
                <a:latin typeface="Consolas" panose="020B0609020204030204" pitchFamily="49" charset="0"/>
              </a:rPr>
              <a:t> (smoke == </a:t>
            </a:r>
            <a:r>
              <a:rPr lang="en-US" sz="600" b="0">
                <a:solidFill>
                  <a:srgbClr val="7FCBCD"/>
                </a:solidFill>
                <a:effectLst/>
                <a:latin typeface="Consolas" panose="020B0609020204030204" pitchFamily="49" charset="0"/>
              </a:rPr>
              <a:t>0</a:t>
            </a:r>
            <a:r>
              <a:rPr lang="en-US" sz="600" b="0">
                <a:solidFill>
                  <a:srgbClr val="DAE3E3"/>
                </a:solidFill>
                <a:effectLst/>
                <a:latin typeface="Consolas" panose="020B0609020204030204" pitchFamily="49" charset="0"/>
              </a:rPr>
              <a:t>) {</a:t>
            </a:r>
          </a:p>
          <a:p>
            <a:r>
              <a:rPr lang="en-US" sz="600" b="0">
                <a:solidFill>
                  <a:srgbClr val="DAE3E3"/>
                </a:solidFill>
                <a:effectLst/>
                <a:latin typeface="Consolas" panose="020B0609020204030204" pitchFamily="49" charset="0"/>
              </a:rPr>
              <a:t>    </a:t>
            </a:r>
            <a:r>
              <a:rPr lang="en-US" sz="600" b="0">
                <a:solidFill>
                  <a:srgbClr val="C586C0"/>
                </a:solidFill>
                <a:effectLst/>
                <a:latin typeface="Consolas" panose="020B0609020204030204" pitchFamily="49" charset="0"/>
              </a:rPr>
              <a:t>return</a:t>
            </a:r>
            <a:r>
              <a:rPr lang="en-US" sz="600" b="0">
                <a:solidFill>
                  <a:srgbClr val="DAE3E3"/>
                </a:solidFill>
                <a:effectLst/>
                <a:latin typeface="Consolas" panose="020B0609020204030204" pitchFamily="49" charset="0"/>
              </a:rPr>
              <a:t>;</a:t>
            </a:r>
          </a:p>
          <a:p>
            <a:r>
              <a:rPr lang="en-US" sz="600" b="0">
                <a:solidFill>
                  <a:srgbClr val="DAE3E3"/>
                </a:solidFill>
                <a:effectLst/>
                <a:latin typeface="Consolas" panose="020B0609020204030204" pitchFamily="49" charset="0"/>
              </a:rPr>
              <a:t>  }</a:t>
            </a:r>
          </a:p>
          <a:p>
            <a:r>
              <a:rPr lang="en-US" sz="600" b="0">
                <a:solidFill>
                  <a:srgbClr val="DAE3E3"/>
                </a:solidFill>
                <a:effectLst/>
                <a:latin typeface="Consolas" panose="020B0609020204030204" pitchFamily="49" charset="0"/>
              </a:rPr>
              <a:t>  </a:t>
            </a:r>
            <a:r>
              <a:rPr lang="en-US" sz="600" b="0">
                <a:solidFill>
                  <a:srgbClr val="F39C12"/>
                </a:solidFill>
                <a:effectLst/>
                <a:latin typeface="Consolas" panose="020B0609020204030204" pitchFamily="49" charset="0"/>
              </a:rPr>
              <a:t>digitalWrite</a:t>
            </a:r>
            <a:r>
              <a:rPr lang="en-US" sz="600" b="0">
                <a:solidFill>
                  <a:srgbClr val="DAE3E3"/>
                </a:solidFill>
                <a:effectLst/>
                <a:latin typeface="Consolas" panose="020B0609020204030204" pitchFamily="49" charset="0"/>
              </a:rPr>
              <a:t>(buzzerPin, HIGH);</a:t>
            </a:r>
          </a:p>
          <a:p>
            <a:r>
              <a:rPr lang="en-US" sz="600" b="0">
                <a:solidFill>
                  <a:srgbClr val="DAE3E3"/>
                </a:solidFill>
                <a:effectLst/>
                <a:latin typeface="Consolas" panose="020B0609020204030204" pitchFamily="49" charset="0"/>
              </a:rPr>
              <a:t>  </a:t>
            </a:r>
            <a:r>
              <a:rPr lang="en-US" sz="600" b="0">
                <a:solidFill>
                  <a:srgbClr val="F39C12"/>
                </a:solidFill>
                <a:effectLst/>
                <a:latin typeface="Consolas" panose="020B0609020204030204" pitchFamily="49" charset="0"/>
              </a:rPr>
              <a:t>digitalWrite</a:t>
            </a:r>
            <a:r>
              <a:rPr lang="en-US" sz="600" b="0">
                <a:solidFill>
                  <a:srgbClr val="DAE3E3"/>
                </a:solidFill>
                <a:effectLst/>
                <a:latin typeface="Consolas" panose="020B0609020204030204" pitchFamily="49" charset="0"/>
              </a:rPr>
              <a:t>(motorPinPos, HIGH);</a:t>
            </a:r>
          </a:p>
          <a:p>
            <a:r>
              <a:rPr lang="en-US" sz="600" b="0">
                <a:solidFill>
                  <a:srgbClr val="DAE3E3"/>
                </a:solidFill>
                <a:effectLst/>
                <a:latin typeface="Consolas" panose="020B0609020204030204" pitchFamily="49" charset="0"/>
              </a:rPr>
              <a:t>  </a:t>
            </a:r>
            <a:r>
              <a:rPr lang="en-US" sz="600" b="0">
                <a:solidFill>
                  <a:srgbClr val="F39C12"/>
                </a:solidFill>
                <a:effectLst/>
                <a:latin typeface="Consolas" panose="020B0609020204030204" pitchFamily="49" charset="0"/>
              </a:rPr>
              <a:t>digitalWrite</a:t>
            </a:r>
            <a:r>
              <a:rPr lang="en-US" sz="600" b="0">
                <a:solidFill>
                  <a:srgbClr val="DAE3E3"/>
                </a:solidFill>
                <a:effectLst/>
                <a:latin typeface="Consolas" panose="020B0609020204030204" pitchFamily="49" charset="0"/>
              </a:rPr>
              <a:t>(motorPinNeg, LOW);</a:t>
            </a:r>
          </a:p>
          <a:p>
            <a:r>
              <a:rPr lang="en-US" sz="600" b="0">
                <a:solidFill>
                  <a:srgbClr val="DAE3E3"/>
                </a:solidFill>
                <a:effectLst/>
                <a:latin typeface="Consolas" panose="020B0609020204030204" pitchFamily="49" charset="0"/>
              </a:rPr>
              <a:t>  </a:t>
            </a:r>
            <a:r>
              <a:rPr lang="en-US" sz="600" b="0">
                <a:solidFill>
                  <a:srgbClr val="F39C12"/>
                </a:solidFill>
                <a:effectLst/>
                <a:latin typeface="Consolas" panose="020B0609020204030204" pitchFamily="49" charset="0"/>
              </a:rPr>
              <a:t>Serial</a:t>
            </a:r>
            <a:r>
              <a:rPr lang="en-US" sz="600" b="0">
                <a:solidFill>
                  <a:srgbClr val="DAE3E3"/>
                </a:solidFill>
                <a:effectLst/>
                <a:latin typeface="Consolas" panose="020B0609020204030204" pitchFamily="49" charset="0"/>
              </a:rPr>
              <a:t>.</a:t>
            </a:r>
            <a:r>
              <a:rPr lang="en-US" sz="600" b="0">
                <a:solidFill>
                  <a:srgbClr val="F39C12"/>
                </a:solidFill>
                <a:effectLst/>
                <a:latin typeface="Consolas" panose="020B0609020204030204" pitchFamily="49" charset="0"/>
              </a:rPr>
              <a:t>println</a:t>
            </a:r>
            <a:r>
              <a:rPr lang="en-US" sz="600" b="0">
                <a:solidFill>
                  <a:srgbClr val="DAE3E3"/>
                </a:solidFill>
                <a:effectLst/>
                <a:latin typeface="Consolas" panose="020B0609020204030204" pitchFamily="49" charset="0"/>
              </a:rPr>
              <a:t>(</a:t>
            </a:r>
            <a:r>
              <a:rPr lang="en-US" sz="600" b="0">
                <a:solidFill>
                  <a:srgbClr val="7FCBCD"/>
                </a:solidFill>
                <a:effectLst/>
                <a:latin typeface="Consolas" panose="020B0609020204030204" pitchFamily="49" charset="0"/>
              </a:rPr>
              <a:t>"DANG CHAY"</a:t>
            </a:r>
            <a:r>
              <a:rPr lang="en-US" sz="600" b="0">
                <a:solidFill>
                  <a:srgbClr val="DAE3E3"/>
                </a:solidFill>
                <a:effectLst/>
                <a:latin typeface="Consolas" panose="020B0609020204030204" pitchFamily="49" charset="0"/>
              </a:rPr>
              <a:t>);</a:t>
            </a:r>
          </a:p>
          <a:p>
            <a:r>
              <a:rPr lang="en-US" sz="600" b="0">
                <a:solidFill>
                  <a:srgbClr val="DAE3E3"/>
                </a:solidFill>
                <a:effectLst/>
                <a:latin typeface="Consolas" panose="020B0609020204030204" pitchFamily="49" charset="0"/>
              </a:rPr>
              <a:t>}</a:t>
            </a:r>
          </a:p>
        </p:txBody>
      </p:sp>
      <p:sp>
        <p:nvSpPr>
          <p:cNvPr id="13" name="Google Shape;381;p34">
            <a:extLst>
              <a:ext uri="{FF2B5EF4-FFF2-40B4-BE49-F238E27FC236}">
                <a16:creationId xmlns:a16="http://schemas.microsoft.com/office/drawing/2014/main" id="{8D6E8707-9B76-4444-B15A-3068FB9C0417}"/>
              </a:ext>
            </a:extLst>
          </p:cNvPr>
          <p:cNvSpPr txBox="1">
            <a:spLocks/>
          </p:cNvSpPr>
          <p:nvPr/>
        </p:nvSpPr>
        <p:spPr>
          <a:xfrm>
            <a:off x="3605957" y="4476224"/>
            <a:ext cx="16816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pPr algn="ctr"/>
            <a:r>
              <a:rPr lang="en-US" sz="1200">
                <a:latin typeface="Segoe UI Variable Text Semibold" pitchFamily="2" charset="0"/>
              </a:rPr>
              <a:t>Hàm </a:t>
            </a:r>
            <a:r>
              <a:rPr lang="en-US" sz="1100">
                <a:latin typeface="Consolas" panose="020B0609020204030204" pitchFamily="49" charset="0"/>
              </a:rPr>
              <a:t>checkFire()</a:t>
            </a:r>
            <a:endParaRPr lang="en-US" sz="1200" dirty="0">
              <a:latin typeface="Consolas" panose="020B0609020204030204" pitchFamily="49" charset="0"/>
            </a:endParaRPr>
          </a:p>
        </p:txBody>
      </p:sp>
    </p:spTree>
    <p:extLst>
      <p:ext uri="{BB962C8B-B14F-4D97-AF65-F5344CB8AC3E}">
        <p14:creationId xmlns:p14="http://schemas.microsoft.com/office/powerpoint/2010/main" val="418208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2.4. Source Code</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81;p34">
            <a:extLst>
              <a:ext uri="{FF2B5EF4-FFF2-40B4-BE49-F238E27FC236}">
                <a16:creationId xmlns:a16="http://schemas.microsoft.com/office/drawing/2014/main" id="{3DD35E15-1E48-4B85-97E1-A9D45123A0AC}"/>
              </a:ext>
            </a:extLst>
          </p:cNvPr>
          <p:cNvSpPr txBox="1">
            <a:spLocks/>
          </p:cNvSpPr>
          <p:nvPr/>
        </p:nvSpPr>
        <p:spPr>
          <a:xfrm>
            <a:off x="843371" y="174372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r>
              <a:rPr lang="en-US" sz="1800">
                <a:latin typeface="Segoe UI Variable Text Semibold" pitchFamily="2" charset="0"/>
              </a:rPr>
              <a:t>Arduino</a:t>
            </a:r>
            <a:endParaRPr lang="en-US" sz="1800" dirty="0">
              <a:latin typeface="Segoe UI Variable Text Semibold" pitchFamily="2" charset="0"/>
            </a:endParaRPr>
          </a:p>
        </p:txBody>
      </p:sp>
      <p:sp>
        <p:nvSpPr>
          <p:cNvPr id="12" name="TextBox 11">
            <a:extLst>
              <a:ext uri="{FF2B5EF4-FFF2-40B4-BE49-F238E27FC236}">
                <a16:creationId xmlns:a16="http://schemas.microsoft.com/office/drawing/2014/main" id="{D4F679A1-A270-4AB7-9303-8FD43DC95D12}"/>
              </a:ext>
            </a:extLst>
          </p:cNvPr>
          <p:cNvSpPr txBox="1"/>
          <p:nvPr/>
        </p:nvSpPr>
        <p:spPr>
          <a:xfrm>
            <a:off x="2707396" y="1767790"/>
            <a:ext cx="3478793" cy="2708434"/>
          </a:xfrm>
          <a:prstGeom prst="rect">
            <a:avLst/>
          </a:prstGeom>
          <a:solidFill>
            <a:schemeClr val="tx1"/>
          </a:solidFill>
        </p:spPr>
        <p:txBody>
          <a:bodyPr wrap="square">
            <a:spAutoFit/>
          </a:bodyPr>
          <a:lstStyle/>
          <a:p>
            <a:r>
              <a:rPr lang="en-US" sz="1000" b="0">
                <a:solidFill>
                  <a:srgbClr val="0CA1A6"/>
                </a:solidFill>
                <a:effectLst/>
                <a:latin typeface="Consolas" panose="020B0609020204030204" pitchFamily="49" charset="0"/>
              </a:rPr>
              <a:t>void</a:t>
            </a:r>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setup</a:t>
            </a:r>
            <a:r>
              <a:rPr lang="en-US" sz="1000" b="0">
                <a:solidFill>
                  <a:srgbClr val="DAE3E3"/>
                </a:solidFill>
                <a:effectLst/>
                <a:latin typeface="Consolas" panose="020B0609020204030204" pitchFamily="49" charset="0"/>
              </a:rPr>
              <a:t>() {</a:t>
            </a:r>
          </a:p>
          <a:p>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Serial</a:t>
            </a:r>
            <a:r>
              <a:rPr lang="en-US" sz="1000" b="0">
                <a:solidFill>
                  <a:srgbClr val="DAE3E3"/>
                </a:solidFill>
                <a:effectLst/>
                <a:latin typeface="Consolas" panose="020B0609020204030204" pitchFamily="49" charset="0"/>
              </a:rPr>
              <a:t>.</a:t>
            </a:r>
            <a:r>
              <a:rPr lang="en-US" sz="1000" b="0">
                <a:solidFill>
                  <a:srgbClr val="F39C12"/>
                </a:solidFill>
                <a:effectLst/>
                <a:latin typeface="Consolas" panose="020B0609020204030204" pitchFamily="49" charset="0"/>
              </a:rPr>
              <a:t>begin</a:t>
            </a:r>
            <a:r>
              <a:rPr lang="en-US" sz="1000" b="0">
                <a:solidFill>
                  <a:srgbClr val="DAE3E3"/>
                </a:solidFill>
                <a:effectLst/>
                <a:latin typeface="Consolas" panose="020B0609020204030204" pitchFamily="49" charset="0"/>
              </a:rPr>
              <a:t>(</a:t>
            </a:r>
            <a:r>
              <a:rPr lang="en-US" sz="1000" b="0">
                <a:solidFill>
                  <a:srgbClr val="7FCBCD"/>
                </a:solidFill>
                <a:effectLst/>
                <a:latin typeface="Consolas" panose="020B0609020204030204" pitchFamily="49" charset="0"/>
              </a:rPr>
              <a:t>115200</a:t>
            </a:r>
            <a:r>
              <a:rPr lang="en-US" sz="1000" b="0">
                <a:solidFill>
                  <a:srgbClr val="DAE3E3"/>
                </a:solidFill>
                <a:effectLst/>
                <a:latin typeface="Consolas" panose="020B0609020204030204" pitchFamily="49" charset="0"/>
              </a:rPr>
              <a:t>);</a:t>
            </a:r>
          </a:p>
          <a:p>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Serial</a:t>
            </a:r>
            <a:r>
              <a:rPr lang="en-US" sz="1000" b="0">
                <a:solidFill>
                  <a:srgbClr val="DAE3E3"/>
                </a:solidFill>
                <a:effectLst/>
                <a:latin typeface="Consolas" panose="020B0609020204030204" pitchFamily="49" charset="0"/>
              </a:rPr>
              <a:t>.</a:t>
            </a:r>
            <a:r>
              <a:rPr lang="en-US" sz="1000" b="0">
                <a:solidFill>
                  <a:srgbClr val="F39C12"/>
                </a:solidFill>
                <a:effectLst/>
                <a:latin typeface="Consolas" panose="020B0609020204030204" pitchFamily="49" charset="0"/>
              </a:rPr>
              <a:t>print</a:t>
            </a:r>
            <a:r>
              <a:rPr lang="en-US" sz="1000" b="0">
                <a:solidFill>
                  <a:srgbClr val="DAE3E3"/>
                </a:solidFill>
                <a:effectLst/>
                <a:latin typeface="Consolas" panose="020B0609020204030204" pitchFamily="49" charset="0"/>
              </a:rPr>
              <a:t>(</a:t>
            </a:r>
            <a:r>
              <a:rPr lang="en-US" sz="1000" b="0">
                <a:solidFill>
                  <a:srgbClr val="7FCBCD"/>
                </a:solidFill>
                <a:effectLst/>
                <a:latin typeface="Consolas" panose="020B0609020204030204" pitchFamily="49" charset="0"/>
              </a:rPr>
              <a:t>"."</a:t>
            </a:r>
            <a:r>
              <a:rPr lang="en-US" sz="1000" b="0">
                <a:solidFill>
                  <a:srgbClr val="DAE3E3"/>
                </a:solidFill>
                <a:effectLst/>
                <a:latin typeface="Consolas" panose="020B0609020204030204" pitchFamily="49" charset="0"/>
              </a:rPr>
              <a:t>);</a:t>
            </a:r>
          </a:p>
          <a:p>
            <a:br>
              <a:rPr lang="en-US" sz="1000" b="0">
                <a:solidFill>
                  <a:srgbClr val="DAE3E3"/>
                </a:solidFill>
                <a:effectLst/>
                <a:latin typeface="Consolas" panose="020B0609020204030204" pitchFamily="49" charset="0"/>
              </a:rPr>
            </a:br>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pinMode</a:t>
            </a:r>
            <a:r>
              <a:rPr lang="en-US" sz="1000" b="0">
                <a:solidFill>
                  <a:srgbClr val="DAE3E3"/>
                </a:solidFill>
                <a:effectLst/>
                <a:latin typeface="Consolas" panose="020B0609020204030204" pitchFamily="49" charset="0"/>
              </a:rPr>
              <a:t>(buzzerPin, OUTPUT);</a:t>
            </a:r>
          </a:p>
          <a:p>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pinMode</a:t>
            </a:r>
            <a:r>
              <a:rPr lang="en-US" sz="1000" b="0">
                <a:solidFill>
                  <a:srgbClr val="DAE3E3"/>
                </a:solidFill>
                <a:effectLst/>
                <a:latin typeface="Consolas" panose="020B0609020204030204" pitchFamily="49" charset="0"/>
              </a:rPr>
              <a:t>(motorPinPos, OUTPUT);</a:t>
            </a:r>
          </a:p>
          <a:p>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pinMode</a:t>
            </a:r>
            <a:r>
              <a:rPr lang="en-US" sz="1000" b="0">
                <a:solidFill>
                  <a:srgbClr val="DAE3E3"/>
                </a:solidFill>
                <a:effectLst/>
                <a:latin typeface="Consolas" panose="020B0609020204030204" pitchFamily="49" charset="0"/>
              </a:rPr>
              <a:t>(motorPinNeg, OUTPUT);</a:t>
            </a:r>
          </a:p>
          <a:p>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pinMode</a:t>
            </a:r>
            <a:r>
              <a:rPr lang="en-US" sz="1000" b="0">
                <a:solidFill>
                  <a:srgbClr val="DAE3E3"/>
                </a:solidFill>
                <a:effectLst/>
                <a:latin typeface="Consolas" panose="020B0609020204030204" pitchFamily="49" charset="0"/>
              </a:rPr>
              <a:t>(smokePin, INPUT);</a:t>
            </a:r>
          </a:p>
          <a:p>
            <a:br>
              <a:rPr lang="en-US" sz="1000" b="0">
                <a:solidFill>
                  <a:srgbClr val="DAE3E3"/>
                </a:solidFill>
                <a:effectLst/>
                <a:latin typeface="Consolas" panose="020B0609020204030204" pitchFamily="49" charset="0"/>
              </a:rPr>
            </a:br>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WiFi</a:t>
            </a:r>
            <a:r>
              <a:rPr lang="en-US" sz="1000" b="0">
                <a:solidFill>
                  <a:srgbClr val="DAE3E3"/>
                </a:solidFill>
                <a:effectLst/>
                <a:latin typeface="Consolas" panose="020B0609020204030204" pitchFamily="49" charset="0"/>
              </a:rPr>
              <a:t>.</a:t>
            </a:r>
            <a:r>
              <a:rPr lang="en-US" sz="1000" b="0">
                <a:solidFill>
                  <a:srgbClr val="F39C12"/>
                </a:solidFill>
                <a:effectLst/>
                <a:latin typeface="Consolas" panose="020B0609020204030204" pitchFamily="49" charset="0"/>
              </a:rPr>
              <a:t>begin</a:t>
            </a:r>
            <a:r>
              <a:rPr lang="en-US" sz="1000" b="0">
                <a:solidFill>
                  <a:srgbClr val="DAE3E3"/>
                </a:solidFill>
                <a:effectLst/>
                <a:latin typeface="Consolas" panose="020B0609020204030204" pitchFamily="49" charset="0"/>
              </a:rPr>
              <a:t>(mySSID, myPassword);</a:t>
            </a:r>
          </a:p>
          <a:p>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ThingSpeak</a:t>
            </a:r>
            <a:r>
              <a:rPr lang="en-US" sz="1000" b="0">
                <a:solidFill>
                  <a:srgbClr val="DAE3E3"/>
                </a:solidFill>
                <a:effectLst/>
                <a:latin typeface="Consolas" panose="020B0609020204030204" pitchFamily="49" charset="0"/>
              </a:rPr>
              <a:t>.</a:t>
            </a:r>
            <a:r>
              <a:rPr lang="en-US" sz="1000" b="0">
                <a:solidFill>
                  <a:srgbClr val="F39C12"/>
                </a:solidFill>
                <a:effectLst/>
                <a:latin typeface="Consolas" panose="020B0609020204030204" pitchFamily="49" charset="0"/>
              </a:rPr>
              <a:t>begin</a:t>
            </a:r>
            <a:r>
              <a:rPr lang="en-US" sz="1000" b="0">
                <a:solidFill>
                  <a:srgbClr val="DAE3E3"/>
                </a:solidFill>
                <a:effectLst/>
                <a:latin typeface="Consolas" panose="020B0609020204030204" pitchFamily="49" charset="0"/>
              </a:rPr>
              <a:t>(client);</a:t>
            </a:r>
          </a:p>
          <a:p>
            <a:r>
              <a:rPr lang="en-US" sz="1000" b="0">
                <a:solidFill>
                  <a:srgbClr val="DAE3E3"/>
                </a:solidFill>
                <a:effectLst/>
                <a:latin typeface="Consolas" panose="020B0609020204030204" pitchFamily="49" charset="0"/>
              </a:rPr>
              <a:t>  </a:t>
            </a:r>
            <a:r>
              <a:rPr lang="en-US" sz="1000" b="0">
                <a:solidFill>
                  <a:srgbClr val="C586C0"/>
                </a:solidFill>
                <a:effectLst/>
                <a:latin typeface="Consolas" panose="020B0609020204030204" pitchFamily="49" charset="0"/>
              </a:rPr>
              <a:t>while</a:t>
            </a:r>
            <a:r>
              <a:rPr lang="en-US" sz="1000" b="0">
                <a:solidFill>
                  <a:srgbClr val="DAE3E3"/>
                </a:solidFill>
                <a:effectLst/>
                <a:latin typeface="Consolas" panose="020B0609020204030204" pitchFamily="49" charset="0"/>
              </a:rPr>
              <a:t>(</a:t>
            </a:r>
            <a:r>
              <a:rPr lang="en-US" sz="1000" b="0">
                <a:solidFill>
                  <a:srgbClr val="F39C12"/>
                </a:solidFill>
                <a:effectLst/>
                <a:latin typeface="Consolas" panose="020B0609020204030204" pitchFamily="49" charset="0"/>
              </a:rPr>
              <a:t>WiFi</a:t>
            </a:r>
            <a:r>
              <a:rPr lang="en-US" sz="1000" b="0">
                <a:solidFill>
                  <a:srgbClr val="DAE3E3"/>
                </a:solidFill>
                <a:effectLst/>
                <a:latin typeface="Consolas" panose="020B0609020204030204" pitchFamily="49" charset="0"/>
              </a:rPr>
              <a:t>.</a:t>
            </a:r>
            <a:r>
              <a:rPr lang="en-US" sz="1000" b="0">
                <a:solidFill>
                  <a:srgbClr val="F39C12"/>
                </a:solidFill>
                <a:effectLst/>
                <a:latin typeface="Consolas" panose="020B0609020204030204" pitchFamily="49" charset="0"/>
              </a:rPr>
              <a:t>status</a:t>
            </a:r>
            <a:r>
              <a:rPr lang="en-US" sz="1000" b="0">
                <a:solidFill>
                  <a:srgbClr val="DAE3E3"/>
                </a:solidFill>
                <a:effectLst/>
                <a:latin typeface="Consolas" panose="020B0609020204030204" pitchFamily="49" charset="0"/>
              </a:rPr>
              <a:t>() != WL_CONNECTED) {</a:t>
            </a:r>
          </a:p>
          <a:p>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Serial</a:t>
            </a:r>
            <a:r>
              <a:rPr lang="en-US" sz="1000" b="0">
                <a:solidFill>
                  <a:srgbClr val="DAE3E3"/>
                </a:solidFill>
                <a:effectLst/>
                <a:latin typeface="Consolas" panose="020B0609020204030204" pitchFamily="49" charset="0"/>
              </a:rPr>
              <a:t>.</a:t>
            </a:r>
            <a:r>
              <a:rPr lang="en-US" sz="1000" b="0">
                <a:solidFill>
                  <a:srgbClr val="F39C12"/>
                </a:solidFill>
                <a:effectLst/>
                <a:latin typeface="Consolas" panose="020B0609020204030204" pitchFamily="49" charset="0"/>
              </a:rPr>
              <a:t>print</a:t>
            </a:r>
            <a:r>
              <a:rPr lang="en-US" sz="1000" b="0">
                <a:solidFill>
                  <a:srgbClr val="DAE3E3"/>
                </a:solidFill>
                <a:effectLst/>
                <a:latin typeface="Consolas" panose="020B0609020204030204" pitchFamily="49" charset="0"/>
              </a:rPr>
              <a:t>(</a:t>
            </a:r>
            <a:r>
              <a:rPr lang="en-US" sz="1000" b="0">
                <a:solidFill>
                  <a:srgbClr val="7FCBCD"/>
                </a:solidFill>
                <a:effectLst/>
                <a:latin typeface="Consolas" panose="020B0609020204030204" pitchFamily="49" charset="0"/>
              </a:rPr>
              <a:t>"."</a:t>
            </a:r>
            <a:r>
              <a:rPr lang="en-US" sz="1000" b="0">
                <a:solidFill>
                  <a:srgbClr val="DAE3E3"/>
                </a:solidFill>
                <a:effectLst/>
                <a:latin typeface="Consolas" panose="020B0609020204030204" pitchFamily="49" charset="0"/>
              </a:rPr>
              <a:t>);</a:t>
            </a:r>
          </a:p>
          <a:p>
            <a:r>
              <a:rPr lang="en-US" sz="1000" b="0">
                <a:solidFill>
                  <a:srgbClr val="DAE3E3"/>
                </a:solidFill>
                <a:effectLst/>
                <a:latin typeface="Consolas" panose="020B0609020204030204" pitchFamily="49" charset="0"/>
              </a:rPr>
              <a:t>    </a:t>
            </a:r>
            <a:r>
              <a:rPr lang="en-US" sz="1000" b="0">
                <a:solidFill>
                  <a:srgbClr val="F39C12"/>
                </a:solidFill>
                <a:effectLst/>
                <a:latin typeface="Consolas" panose="020B0609020204030204" pitchFamily="49" charset="0"/>
              </a:rPr>
              <a:t>delay</a:t>
            </a:r>
            <a:r>
              <a:rPr lang="en-US" sz="1000" b="0">
                <a:solidFill>
                  <a:srgbClr val="DAE3E3"/>
                </a:solidFill>
                <a:effectLst/>
                <a:latin typeface="Consolas" panose="020B0609020204030204" pitchFamily="49" charset="0"/>
              </a:rPr>
              <a:t>(</a:t>
            </a:r>
            <a:r>
              <a:rPr lang="en-US" sz="1000" b="0">
                <a:solidFill>
                  <a:srgbClr val="7FCBCD"/>
                </a:solidFill>
                <a:effectLst/>
                <a:latin typeface="Consolas" panose="020B0609020204030204" pitchFamily="49" charset="0"/>
              </a:rPr>
              <a:t>500</a:t>
            </a:r>
            <a:r>
              <a:rPr lang="en-US" sz="1000" b="0">
                <a:solidFill>
                  <a:srgbClr val="DAE3E3"/>
                </a:solidFill>
                <a:effectLst/>
                <a:latin typeface="Consolas" panose="020B0609020204030204" pitchFamily="49" charset="0"/>
              </a:rPr>
              <a:t>);</a:t>
            </a:r>
          </a:p>
          <a:p>
            <a:r>
              <a:rPr lang="en-US" sz="1000" b="0">
                <a:solidFill>
                  <a:srgbClr val="DAE3E3"/>
                </a:solidFill>
                <a:effectLst/>
                <a:latin typeface="Consolas" panose="020B0609020204030204" pitchFamily="49" charset="0"/>
              </a:rPr>
              <a:t>  }</a:t>
            </a:r>
          </a:p>
          <a:p>
            <a:br>
              <a:rPr lang="en-US" sz="1000" b="0">
                <a:solidFill>
                  <a:srgbClr val="DAE3E3"/>
                </a:solidFill>
                <a:effectLst/>
                <a:latin typeface="Consolas" panose="020B0609020204030204" pitchFamily="49" charset="0"/>
              </a:rPr>
            </a:br>
            <a:r>
              <a:rPr lang="en-US" sz="1000" b="0">
                <a:solidFill>
                  <a:srgbClr val="DAE3E3"/>
                </a:solidFill>
                <a:effectLst/>
                <a:latin typeface="Consolas" panose="020B0609020204030204" pitchFamily="49" charset="0"/>
              </a:rPr>
              <a:t>}</a:t>
            </a:r>
          </a:p>
        </p:txBody>
      </p:sp>
      <p:sp>
        <p:nvSpPr>
          <p:cNvPr id="13" name="Google Shape;381;p34">
            <a:extLst>
              <a:ext uri="{FF2B5EF4-FFF2-40B4-BE49-F238E27FC236}">
                <a16:creationId xmlns:a16="http://schemas.microsoft.com/office/drawing/2014/main" id="{8D6E8707-9B76-4444-B15A-3068FB9C0417}"/>
              </a:ext>
            </a:extLst>
          </p:cNvPr>
          <p:cNvSpPr txBox="1">
            <a:spLocks/>
          </p:cNvSpPr>
          <p:nvPr/>
        </p:nvSpPr>
        <p:spPr>
          <a:xfrm>
            <a:off x="3292651" y="4430175"/>
            <a:ext cx="23082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pPr algn="ctr"/>
            <a:r>
              <a:rPr lang="en-US" sz="1200">
                <a:latin typeface="Segoe UI Variable Text Semibold" pitchFamily="2" charset="0"/>
              </a:rPr>
              <a:t>Hàm </a:t>
            </a:r>
            <a:r>
              <a:rPr lang="en-US" sz="1100">
                <a:latin typeface="Consolas" panose="020B0609020204030204" pitchFamily="49" charset="0"/>
              </a:rPr>
              <a:t>setup() </a:t>
            </a:r>
            <a:r>
              <a:rPr lang="en-US" sz="1100">
                <a:latin typeface="Segoe UI Variable Text Semibold" pitchFamily="2" charset="0"/>
              </a:rPr>
              <a:t>cấu hình các chân, Wifi và ThingSpeak</a:t>
            </a:r>
            <a:endParaRPr lang="en-US" sz="1200" dirty="0">
              <a:latin typeface="Consolas" panose="020B0609020204030204" pitchFamily="49" charset="0"/>
            </a:endParaRPr>
          </a:p>
        </p:txBody>
      </p:sp>
    </p:spTree>
    <p:extLst>
      <p:ext uri="{BB962C8B-B14F-4D97-AF65-F5344CB8AC3E}">
        <p14:creationId xmlns:p14="http://schemas.microsoft.com/office/powerpoint/2010/main" val="3682579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2.4. Source Code</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81;p34">
            <a:extLst>
              <a:ext uri="{FF2B5EF4-FFF2-40B4-BE49-F238E27FC236}">
                <a16:creationId xmlns:a16="http://schemas.microsoft.com/office/drawing/2014/main" id="{3DD35E15-1E48-4B85-97E1-A9D45123A0AC}"/>
              </a:ext>
            </a:extLst>
          </p:cNvPr>
          <p:cNvSpPr txBox="1">
            <a:spLocks/>
          </p:cNvSpPr>
          <p:nvPr/>
        </p:nvSpPr>
        <p:spPr>
          <a:xfrm>
            <a:off x="843371" y="174372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r>
              <a:rPr lang="en-US" sz="1800">
                <a:latin typeface="Segoe UI Variable Text Semibold" pitchFamily="2" charset="0"/>
              </a:rPr>
              <a:t>Arduino</a:t>
            </a:r>
            <a:endParaRPr lang="en-US" sz="1800" dirty="0">
              <a:latin typeface="Segoe UI Variable Text Semibold" pitchFamily="2" charset="0"/>
            </a:endParaRPr>
          </a:p>
        </p:txBody>
      </p:sp>
      <p:sp>
        <p:nvSpPr>
          <p:cNvPr id="12" name="TextBox 11">
            <a:extLst>
              <a:ext uri="{FF2B5EF4-FFF2-40B4-BE49-F238E27FC236}">
                <a16:creationId xmlns:a16="http://schemas.microsoft.com/office/drawing/2014/main" id="{D4F679A1-A270-4AB7-9303-8FD43DC95D12}"/>
              </a:ext>
            </a:extLst>
          </p:cNvPr>
          <p:cNvSpPr txBox="1"/>
          <p:nvPr/>
        </p:nvSpPr>
        <p:spPr>
          <a:xfrm>
            <a:off x="3198843" y="2316422"/>
            <a:ext cx="2495900" cy="1200329"/>
          </a:xfrm>
          <a:prstGeom prst="rect">
            <a:avLst/>
          </a:prstGeom>
          <a:solidFill>
            <a:schemeClr val="tx1"/>
          </a:solidFill>
        </p:spPr>
        <p:txBody>
          <a:bodyPr wrap="square">
            <a:spAutoFit/>
          </a:bodyPr>
          <a:lstStyle/>
          <a:p>
            <a:r>
              <a:rPr lang="en-US" sz="1800" b="0">
                <a:solidFill>
                  <a:srgbClr val="0CA1A6"/>
                </a:solidFill>
                <a:effectLst/>
                <a:latin typeface="Consolas" panose="020B0609020204030204" pitchFamily="49" charset="0"/>
              </a:rPr>
              <a:t>void</a:t>
            </a:r>
            <a:r>
              <a:rPr lang="en-US" sz="1800" b="0">
                <a:solidFill>
                  <a:srgbClr val="DAE3E3"/>
                </a:solidFill>
                <a:effectLst/>
                <a:latin typeface="Consolas" panose="020B0609020204030204" pitchFamily="49" charset="0"/>
              </a:rPr>
              <a:t> </a:t>
            </a:r>
            <a:r>
              <a:rPr lang="en-US" sz="1800" b="0">
                <a:solidFill>
                  <a:srgbClr val="F39C12"/>
                </a:solidFill>
                <a:effectLst/>
                <a:latin typeface="Consolas" panose="020B0609020204030204" pitchFamily="49" charset="0"/>
              </a:rPr>
              <a:t>loop</a:t>
            </a:r>
            <a:r>
              <a:rPr lang="en-US" sz="1800" b="0">
                <a:solidFill>
                  <a:srgbClr val="DAE3E3"/>
                </a:solidFill>
                <a:effectLst/>
                <a:latin typeface="Consolas" panose="020B0609020204030204" pitchFamily="49" charset="0"/>
              </a:rPr>
              <a:t>() {</a:t>
            </a:r>
          </a:p>
          <a:p>
            <a:r>
              <a:rPr lang="en-US" sz="1800" b="0">
                <a:solidFill>
                  <a:srgbClr val="DAE3E3"/>
                </a:solidFill>
                <a:effectLst/>
                <a:latin typeface="Consolas" panose="020B0609020204030204" pitchFamily="49" charset="0"/>
              </a:rPr>
              <a:t>  </a:t>
            </a:r>
            <a:r>
              <a:rPr lang="en-US" sz="1800" b="0">
                <a:solidFill>
                  <a:srgbClr val="F39C12"/>
                </a:solidFill>
                <a:effectLst/>
                <a:latin typeface="Consolas" panose="020B0609020204030204" pitchFamily="49" charset="0"/>
              </a:rPr>
              <a:t>checkFire</a:t>
            </a:r>
            <a:r>
              <a:rPr lang="en-US" sz="1800" b="0">
                <a:solidFill>
                  <a:srgbClr val="DAE3E3"/>
                </a:solidFill>
                <a:effectLst/>
                <a:latin typeface="Consolas" panose="020B0609020204030204" pitchFamily="49" charset="0"/>
              </a:rPr>
              <a:t>();</a:t>
            </a:r>
          </a:p>
          <a:p>
            <a:r>
              <a:rPr lang="en-US" sz="1800" b="0">
                <a:solidFill>
                  <a:srgbClr val="DAE3E3"/>
                </a:solidFill>
                <a:effectLst/>
                <a:latin typeface="Consolas" panose="020B0609020204030204" pitchFamily="49" charset="0"/>
              </a:rPr>
              <a:t>  </a:t>
            </a:r>
            <a:r>
              <a:rPr lang="en-US" sz="1800" b="0">
                <a:solidFill>
                  <a:srgbClr val="F39C12"/>
                </a:solidFill>
                <a:effectLst/>
                <a:latin typeface="Consolas" panose="020B0609020204030204" pitchFamily="49" charset="0"/>
              </a:rPr>
              <a:t>delay</a:t>
            </a:r>
            <a:r>
              <a:rPr lang="en-US" sz="1800" b="0">
                <a:solidFill>
                  <a:srgbClr val="DAE3E3"/>
                </a:solidFill>
                <a:effectLst/>
                <a:latin typeface="Consolas" panose="020B0609020204030204" pitchFamily="49" charset="0"/>
              </a:rPr>
              <a:t>(</a:t>
            </a:r>
            <a:r>
              <a:rPr lang="en-US" sz="1800" b="0">
                <a:solidFill>
                  <a:srgbClr val="7FCBCD"/>
                </a:solidFill>
                <a:effectLst/>
                <a:latin typeface="Consolas" panose="020B0609020204030204" pitchFamily="49" charset="0"/>
              </a:rPr>
              <a:t>500</a:t>
            </a:r>
            <a:r>
              <a:rPr lang="en-US" sz="1800" b="0">
                <a:solidFill>
                  <a:srgbClr val="DAE3E3"/>
                </a:solidFill>
                <a:effectLst/>
                <a:latin typeface="Consolas" panose="020B0609020204030204" pitchFamily="49" charset="0"/>
              </a:rPr>
              <a:t>);</a:t>
            </a:r>
          </a:p>
          <a:p>
            <a:r>
              <a:rPr lang="en-US" sz="1800" b="0">
                <a:solidFill>
                  <a:srgbClr val="DAE3E3"/>
                </a:solidFill>
                <a:effectLst/>
                <a:latin typeface="Consolas" panose="020B0609020204030204" pitchFamily="49" charset="0"/>
              </a:rPr>
              <a:t>}</a:t>
            </a:r>
          </a:p>
        </p:txBody>
      </p:sp>
      <p:sp>
        <p:nvSpPr>
          <p:cNvPr id="13" name="Google Shape;381;p34">
            <a:extLst>
              <a:ext uri="{FF2B5EF4-FFF2-40B4-BE49-F238E27FC236}">
                <a16:creationId xmlns:a16="http://schemas.microsoft.com/office/drawing/2014/main" id="{8D6E8707-9B76-4444-B15A-3068FB9C0417}"/>
              </a:ext>
            </a:extLst>
          </p:cNvPr>
          <p:cNvSpPr txBox="1">
            <a:spLocks/>
          </p:cNvSpPr>
          <p:nvPr/>
        </p:nvSpPr>
        <p:spPr>
          <a:xfrm>
            <a:off x="3485599" y="4215375"/>
            <a:ext cx="192238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pPr algn="ctr"/>
            <a:r>
              <a:rPr lang="en-US" sz="1200">
                <a:latin typeface="Segoe UI Variable Text Semibold" pitchFamily="2" charset="0"/>
              </a:rPr>
              <a:t>Hàm </a:t>
            </a:r>
            <a:r>
              <a:rPr lang="en-US" sz="1100">
                <a:latin typeface="Consolas" panose="020B0609020204030204" pitchFamily="49" charset="0"/>
              </a:rPr>
              <a:t>loop() </a:t>
            </a:r>
            <a:r>
              <a:rPr lang="en-US" sz="1100">
                <a:latin typeface="Segoe UI Variable Text Semibold" pitchFamily="2" charset="0"/>
              </a:rPr>
              <a:t>gọi tới hàm</a:t>
            </a:r>
            <a:r>
              <a:rPr lang="en-US" sz="1100">
                <a:latin typeface="Consolas" panose="020B0609020204030204" pitchFamily="49" charset="0"/>
              </a:rPr>
              <a:t> </a:t>
            </a:r>
            <a:r>
              <a:rPr lang="en-US" sz="1200">
                <a:latin typeface="Consolas" panose="020B0609020204030204" pitchFamily="49" charset="0"/>
              </a:rPr>
              <a:t>checkFire() </a:t>
            </a:r>
            <a:r>
              <a:rPr lang="en-US" sz="1100">
                <a:latin typeface="Segoe UI Variable Text Semibold" pitchFamily="2" charset="0"/>
              </a:rPr>
              <a:t>liên tục</a:t>
            </a:r>
            <a:endParaRPr lang="en-US" sz="1100" dirty="0">
              <a:latin typeface="Segoe UI Variable Text Semibold" pitchFamily="2" charset="0"/>
            </a:endParaRPr>
          </a:p>
        </p:txBody>
      </p:sp>
    </p:spTree>
    <p:extLst>
      <p:ext uri="{BB962C8B-B14F-4D97-AF65-F5344CB8AC3E}">
        <p14:creationId xmlns:p14="http://schemas.microsoft.com/office/powerpoint/2010/main" val="2604115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2.4. Source Code</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81;p34">
            <a:extLst>
              <a:ext uri="{FF2B5EF4-FFF2-40B4-BE49-F238E27FC236}">
                <a16:creationId xmlns:a16="http://schemas.microsoft.com/office/drawing/2014/main" id="{3DD35E15-1E48-4B85-97E1-A9D45123A0AC}"/>
              </a:ext>
            </a:extLst>
          </p:cNvPr>
          <p:cNvSpPr txBox="1">
            <a:spLocks/>
          </p:cNvSpPr>
          <p:nvPr/>
        </p:nvSpPr>
        <p:spPr>
          <a:xfrm>
            <a:off x="6678114" y="1749132"/>
            <a:ext cx="134162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r>
              <a:rPr lang="en-US" sz="1800">
                <a:latin typeface="Segoe UI Variable Text Semibold" pitchFamily="2" charset="0"/>
              </a:rPr>
              <a:t>Python</a:t>
            </a:r>
            <a:endParaRPr lang="en-US" sz="1800" dirty="0">
              <a:latin typeface="Segoe UI Variable Text Semibold" pitchFamily="2" charset="0"/>
            </a:endParaRPr>
          </a:p>
        </p:txBody>
      </p:sp>
      <p:sp>
        <p:nvSpPr>
          <p:cNvPr id="12" name="TextBox 11">
            <a:extLst>
              <a:ext uri="{FF2B5EF4-FFF2-40B4-BE49-F238E27FC236}">
                <a16:creationId xmlns:a16="http://schemas.microsoft.com/office/drawing/2014/main" id="{E313A827-C2B0-44B0-B52B-A0A2C414688C}"/>
              </a:ext>
            </a:extLst>
          </p:cNvPr>
          <p:cNvSpPr txBox="1"/>
          <p:nvPr/>
        </p:nvSpPr>
        <p:spPr>
          <a:xfrm>
            <a:off x="2583457" y="1145800"/>
            <a:ext cx="3563343" cy="3693319"/>
          </a:xfrm>
          <a:prstGeom prst="rect">
            <a:avLst/>
          </a:prstGeom>
          <a:solidFill>
            <a:schemeClr val="tx1"/>
          </a:solidFill>
        </p:spPr>
        <p:txBody>
          <a:bodyPr wrap="square">
            <a:spAutoFit/>
          </a:bodyPr>
          <a:lstStyle/>
          <a:p>
            <a:r>
              <a:rPr lang="en-US" sz="900" b="0">
                <a:solidFill>
                  <a:srgbClr val="FF75B5"/>
                </a:solidFill>
                <a:effectLst/>
                <a:latin typeface="Consolas" panose="020B0609020204030204" pitchFamily="49" charset="0"/>
              </a:rPr>
              <a:t>from</a:t>
            </a:r>
            <a:r>
              <a:rPr lang="en-US" sz="900" b="0">
                <a:solidFill>
                  <a:srgbClr val="E6E6E6"/>
                </a:solidFill>
                <a:effectLst/>
                <a:latin typeface="Consolas" panose="020B0609020204030204" pitchFamily="49" charset="0"/>
              </a:rPr>
              <a:t> dotenv </a:t>
            </a:r>
            <a:r>
              <a:rPr lang="en-US" sz="900" b="0">
                <a:solidFill>
                  <a:srgbClr val="FF75B5"/>
                </a:solidFill>
                <a:effectLst/>
                <a:latin typeface="Consolas" panose="020B0609020204030204" pitchFamily="49" charset="0"/>
              </a:rPr>
              <a:t>import</a:t>
            </a:r>
            <a:r>
              <a:rPr lang="en-US" sz="900" b="0">
                <a:solidFill>
                  <a:srgbClr val="E6E6E6"/>
                </a:solidFill>
                <a:effectLst/>
                <a:latin typeface="Consolas" panose="020B0609020204030204" pitchFamily="49" charset="0"/>
              </a:rPr>
              <a:t> load_dotenv</a:t>
            </a:r>
          </a:p>
          <a:p>
            <a:r>
              <a:rPr lang="en-US" sz="900" b="0">
                <a:solidFill>
                  <a:srgbClr val="FF75B5"/>
                </a:solidFill>
                <a:effectLst/>
                <a:latin typeface="Consolas" panose="020B0609020204030204" pitchFamily="49" charset="0"/>
              </a:rPr>
              <a:t>import</a:t>
            </a:r>
            <a:r>
              <a:rPr lang="en-US" sz="900" b="0">
                <a:solidFill>
                  <a:srgbClr val="E6E6E6"/>
                </a:solidFill>
                <a:effectLst/>
                <a:latin typeface="Consolas" panose="020B0609020204030204" pitchFamily="49" charset="0"/>
              </a:rPr>
              <a:t> thingspeak</a:t>
            </a:r>
          </a:p>
          <a:p>
            <a:r>
              <a:rPr lang="en-US" sz="900" b="0">
                <a:solidFill>
                  <a:srgbClr val="FF75B5"/>
                </a:solidFill>
                <a:effectLst/>
                <a:latin typeface="Consolas" panose="020B0609020204030204" pitchFamily="49" charset="0"/>
              </a:rPr>
              <a:t>import</a:t>
            </a:r>
            <a:r>
              <a:rPr lang="en-US" sz="900" b="0">
                <a:solidFill>
                  <a:srgbClr val="E6E6E6"/>
                </a:solidFill>
                <a:effectLst/>
                <a:latin typeface="Consolas" panose="020B0609020204030204" pitchFamily="49" charset="0"/>
              </a:rPr>
              <a:t> os</a:t>
            </a:r>
          </a:p>
          <a:p>
            <a:r>
              <a:rPr lang="en-US" sz="900" b="0">
                <a:solidFill>
                  <a:srgbClr val="FF75B5"/>
                </a:solidFill>
                <a:effectLst/>
                <a:latin typeface="Consolas" panose="020B0609020204030204" pitchFamily="49" charset="0"/>
              </a:rPr>
              <a:t>import</a:t>
            </a:r>
            <a:r>
              <a:rPr lang="en-US" sz="900" b="0">
                <a:solidFill>
                  <a:srgbClr val="E6E6E6"/>
                </a:solidFill>
                <a:effectLst/>
                <a:latin typeface="Consolas" panose="020B0609020204030204" pitchFamily="49" charset="0"/>
              </a:rPr>
              <a:t> cv2</a:t>
            </a:r>
          </a:p>
          <a:p>
            <a:r>
              <a:rPr lang="en-US" sz="900" b="0">
                <a:solidFill>
                  <a:srgbClr val="FF75B5"/>
                </a:solidFill>
                <a:effectLst/>
                <a:latin typeface="Consolas" panose="020B0609020204030204" pitchFamily="49" charset="0"/>
              </a:rPr>
              <a:t>from</a:t>
            </a:r>
            <a:r>
              <a:rPr lang="en-US" sz="900" b="0">
                <a:solidFill>
                  <a:srgbClr val="E6E6E6"/>
                </a:solidFill>
                <a:effectLst/>
                <a:latin typeface="Consolas" panose="020B0609020204030204" pitchFamily="49" charset="0"/>
              </a:rPr>
              <a:t> camera </a:t>
            </a:r>
            <a:r>
              <a:rPr lang="en-US" sz="900" b="0">
                <a:solidFill>
                  <a:srgbClr val="FF75B5"/>
                </a:solidFill>
                <a:effectLst/>
                <a:latin typeface="Consolas" panose="020B0609020204030204" pitchFamily="49" charset="0"/>
              </a:rPr>
              <a:t>import</a:t>
            </a:r>
            <a:r>
              <a:rPr lang="en-US" sz="900" b="0">
                <a:solidFill>
                  <a:srgbClr val="E6E6E6"/>
                </a:solidFill>
                <a:effectLst/>
                <a:latin typeface="Consolas" panose="020B0609020204030204" pitchFamily="49" charset="0"/>
              </a:rPr>
              <a:t> </a:t>
            </a:r>
            <a:r>
              <a:rPr lang="en-US" sz="900" b="0">
                <a:solidFill>
                  <a:srgbClr val="FFB86C"/>
                </a:solidFill>
                <a:effectLst/>
                <a:latin typeface="Consolas" panose="020B0609020204030204" pitchFamily="49" charset="0"/>
              </a:rPr>
              <a:t>FPS</a:t>
            </a:r>
            <a:r>
              <a:rPr lang="en-US" sz="900" b="0">
                <a:solidFill>
                  <a:srgbClr val="E6E6E6"/>
                </a:solidFill>
                <a:effectLst/>
                <a:latin typeface="Consolas" panose="020B0609020204030204" pitchFamily="49" charset="0"/>
              </a:rPr>
              <a:t>, WebcamVideoStream</a:t>
            </a:r>
          </a:p>
          <a:p>
            <a:r>
              <a:rPr lang="en-US" sz="900" b="0">
                <a:solidFill>
                  <a:srgbClr val="FF75B5"/>
                </a:solidFill>
                <a:effectLst/>
                <a:latin typeface="Consolas" panose="020B0609020204030204" pitchFamily="49" charset="0"/>
              </a:rPr>
              <a:t>from</a:t>
            </a:r>
            <a:r>
              <a:rPr lang="en-US" sz="900" b="0">
                <a:solidFill>
                  <a:srgbClr val="E6E6E6"/>
                </a:solidFill>
                <a:effectLst/>
                <a:latin typeface="Consolas" panose="020B0609020204030204" pitchFamily="49" charset="0"/>
              </a:rPr>
              <a:t> ultralytics </a:t>
            </a:r>
            <a:r>
              <a:rPr lang="en-US" sz="900" b="0">
                <a:solidFill>
                  <a:srgbClr val="FF75B5"/>
                </a:solidFill>
                <a:effectLst/>
                <a:latin typeface="Consolas" panose="020B0609020204030204" pitchFamily="49" charset="0"/>
              </a:rPr>
              <a:t>import</a:t>
            </a:r>
            <a:r>
              <a:rPr lang="en-US" sz="900" b="0">
                <a:solidFill>
                  <a:srgbClr val="E6E6E6"/>
                </a:solidFill>
                <a:effectLst/>
                <a:latin typeface="Consolas" panose="020B0609020204030204" pitchFamily="49" charset="0"/>
              </a:rPr>
              <a:t> </a:t>
            </a:r>
            <a:r>
              <a:rPr lang="en-US" sz="900" b="0">
                <a:solidFill>
                  <a:srgbClr val="FFB86C"/>
                </a:solidFill>
                <a:effectLst/>
                <a:latin typeface="Consolas" panose="020B0609020204030204" pitchFamily="49" charset="0"/>
              </a:rPr>
              <a:t>YOLO</a:t>
            </a:r>
            <a:endParaRPr lang="en-US" sz="900" b="0">
              <a:solidFill>
                <a:srgbClr val="E6E6E6"/>
              </a:solidFill>
              <a:effectLst/>
              <a:latin typeface="Consolas" panose="020B0609020204030204" pitchFamily="49" charset="0"/>
            </a:endParaRPr>
          </a:p>
          <a:p>
            <a:r>
              <a:rPr lang="en-US" sz="900" b="0">
                <a:solidFill>
                  <a:srgbClr val="FF75B5"/>
                </a:solidFill>
                <a:effectLst/>
                <a:latin typeface="Consolas" panose="020B0609020204030204" pitchFamily="49" charset="0"/>
              </a:rPr>
              <a:t>from</a:t>
            </a:r>
            <a:r>
              <a:rPr lang="en-US" sz="900" b="0">
                <a:solidFill>
                  <a:srgbClr val="E6E6E6"/>
                </a:solidFill>
                <a:effectLst/>
                <a:latin typeface="Consolas" panose="020B0609020204030204" pitchFamily="49" charset="0"/>
              </a:rPr>
              <a:t> </a:t>
            </a:r>
            <a:r>
              <a:rPr lang="en-US" sz="900" b="0">
                <a:solidFill>
                  <a:srgbClr val="FFB86C"/>
                </a:solidFill>
                <a:effectLst/>
                <a:latin typeface="Consolas" panose="020B0609020204030204" pitchFamily="49" charset="0"/>
              </a:rPr>
              <a:t>PIL</a:t>
            </a:r>
            <a:r>
              <a:rPr lang="en-US" sz="900" b="0">
                <a:solidFill>
                  <a:srgbClr val="E6E6E6"/>
                </a:solidFill>
                <a:effectLst/>
                <a:latin typeface="Consolas" panose="020B0609020204030204" pitchFamily="49" charset="0"/>
              </a:rPr>
              <a:t> </a:t>
            </a:r>
            <a:r>
              <a:rPr lang="en-US" sz="900" b="0">
                <a:solidFill>
                  <a:srgbClr val="FF75B5"/>
                </a:solidFill>
                <a:effectLst/>
                <a:latin typeface="Consolas" panose="020B0609020204030204" pitchFamily="49" charset="0"/>
              </a:rPr>
              <a:t>import</a:t>
            </a:r>
            <a:r>
              <a:rPr lang="en-US" sz="900" b="0">
                <a:solidFill>
                  <a:srgbClr val="E6E6E6"/>
                </a:solidFill>
                <a:effectLst/>
                <a:latin typeface="Consolas" panose="020B0609020204030204" pitchFamily="49" charset="0"/>
              </a:rPr>
              <a:t> Image</a:t>
            </a:r>
          </a:p>
          <a:p>
            <a:r>
              <a:rPr lang="en-US" sz="900" b="0">
                <a:solidFill>
                  <a:srgbClr val="FF75B5"/>
                </a:solidFill>
                <a:effectLst/>
                <a:latin typeface="Consolas" panose="020B0609020204030204" pitchFamily="49" charset="0"/>
              </a:rPr>
              <a:t>import</a:t>
            </a:r>
            <a:r>
              <a:rPr lang="en-US" sz="900" b="0">
                <a:solidFill>
                  <a:srgbClr val="E6E6E6"/>
                </a:solidFill>
                <a:effectLst/>
                <a:latin typeface="Consolas" panose="020B0609020204030204" pitchFamily="49" charset="0"/>
              </a:rPr>
              <a:t> numpy </a:t>
            </a:r>
            <a:r>
              <a:rPr lang="en-US" sz="900" b="0">
                <a:solidFill>
                  <a:srgbClr val="FF75B5"/>
                </a:solidFill>
                <a:effectLst/>
                <a:latin typeface="Consolas" panose="020B0609020204030204" pitchFamily="49" charset="0"/>
              </a:rPr>
              <a:t>as</a:t>
            </a:r>
            <a:r>
              <a:rPr lang="en-US" sz="900" b="0">
                <a:solidFill>
                  <a:srgbClr val="E6E6E6"/>
                </a:solidFill>
                <a:effectLst/>
                <a:latin typeface="Consolas" panose="020B0609020204030204" pitchFamily="49" charset="0"/>
              </a:rPr>
              <a:t> np</a:t>
            </a:r>
          </a:p>
          <a:p>
            <a:r>
              <a:rPr lang="en-US" sz="900" b="0">
                <a:solidFill>
                  <a:srgbClr val="FF75B5"/>
                </a:solidFill>
                <a:effectLst/>
                <a:latin typeface="Consolas" panose="020B0609020204030204" pitchFamily="49" charset="0"/>
              </a:rPr>
              <a:t>from</a:t>
            </a:r>
            <a:r>
              <a:rPr lang="en-US" sz="900" b="0">
                <a:solidFill>
                  <a:srgbClr val="E6E6E6"/>
                </a:solidFill>
                <a:effectLst/>
                <a:latin typeface="Consolas" panose="020B0609020204030204" pitchFamily="49" charset="0"/>
              </a:rPr>
              <a:t> threading </a:t>
            </a:r>
            <a:r>
              <a:rPr lang="en-US" sz="900" b="0">
                <a:solidFill>
                  <a:srgbClr val="FF75B5"/>
                </a:solidFill>
                <a:effectLst/>
                <a:latin typeface="Consolas" panose="020B0609020204030204" pitchFamily="49" charset="0"/>
              </a:rPr>
              <a:t>import</a:t>
            </a:r>
            <a:r>
              <a:rPr lang="en-US" sz="900" b="0">
                <a:solidFill>
                  <a:srgbClr val="E6E6E6"/>
                </a:solidFill>
                <a:effectLst/>
                <a:latin typeface="Consolas" panose="020B0609020204030204" pitchFamily="49" charset="0"/>
              </a:rPr>
              <a:t> Thread</a:t>
            </a:r>
          </a:p>
          <a:p>
            <a:br>
              <a:rPr lang="en-US" sz="900" b="0">
                <a:solidFill>
                  <a:srgbClr val="E6E6E6"/>
                </a:solidFill>
                <a:effectLst/>
                <a:latin typeface="Consolas" panose="020B0609020204030204" pitchFamily="49" charset="0"/>
              </a:rPr>
            </a:br>
            <a:r>
              <a:rPr lang="en-US" sz="900" b="0">
                <a:solidFill>
                  <a:srgbClr val="E6E6E6"/>
                </a:solidFill>
                <a:effectLst/>
                <a:latin typeface="Consolas" panose="020B0609020204030204" pitchFamily="49" charset="0"/>
              </a:rPr>
              <a:t>ip_address = </a:t>
            </a:r>
            <a:r>
              <a:rPr lang="en-US" sz="900" b="0">
                <a:solidFill>
                  <a:srgbClr val="19F9D8"/>
                </a:solidFill>
                <a:effectLst/>
                <a:latin typeface="Consolas" panose="020B0609020204030204" pitchFamily="49" charset="0"/>
              </a:rPr>
              <a:t>'192.168.166.5:8080'</a:t>
            </a:r>
            <a:endParaRPr lang="en-US" sz="900" b="0">
              <a:solidFill>
                <a:srgbClr val="E6E6E6"/>
              </a:solidFill>
              <a:effectLst/>
              <a:latin typeface="Consolas" panose="020B0609020204030204" pitchFamily="49" charset="0"/>
            </a:endParaRPr>
          </a:p>
          <a:p>
            <a:r>
              <a:rPr lang="en-US" sz="900" b="0">
                <a:solidFill>
                  <a:srgbClr val="E6E6E6"/>
                </a:solidFill>
                <a:effectLst/>
                <a:latin typeface="Consolas" panose="020B0609020204030204" pitchFamily="49" charset="0"/>
              </a:rPr>
              <a:t>number_of_labels = </a:t>
            </a:r>
            <a:r>
              <a:rPr lang="en-US" sz="900" b="0">
                <a:solidFill>
                  <a:srgbClr val="FFB86C"/>
                </a:solidFill>
                <a:effectLst/>
                <a:latin typeface="Consolas" panose="020B0609020204030204" pitchFamily="49" charset="0"/>
              </a:rPr>
              <a:t>0</a:t>
            </a:r>
            <a:endParaRPr lang="en-US" sz="900" b="0">
              <a:solidFill>
                <a:srgbClr val="E6E6E6"/>
              </a:solidFill>
              <a:effectLst/>
              <a:latin typeface="Consolas" panose="020B0609020204030204" pitchFamily="49" charset="0"/>
            </a:endParaRPr>
          </a:p>
          <a:p>
            <a:r>
              <a:rPr lang="en-US" sz="900" b="0">
                <a:solidFill>
                  <a:srgbClr val="E6E6E6"/>
                </a:solidFill>
                <a:effectLst/>
                <a:latin typeface="Consolas" panose="020B0609020204030204" pitchFamily="49" charset="0"/>
              </a:rPr>
              <a:t>chn = </a:t>
            </a:r>
            <a:r>
              <a:rPr lang="en-US" sz="900" b="0">
                <a:solidFill>
                  <a:srgbClr val="FFB86C"/>
                </a:solidFill>
                <a:effectLst/>
                <a:latin typeface="Consolas" panose="020B0609020204030204" pitchFamily="49" charset="0"/>
              </a:rPr>
              <a:t>None</a:t>
            </a:r>
            <a:endParaRPr lang="en-US" sz="900" b="0">
              <a:solidFill>
                <a:srgbClr val="E6E6E6"/>
              </a:solidFill>
              <a:effectLst/>
              <a:latin typeface="Consolas" panose="020B0609020204030204" pitchFamily="49" charset="0"/>
            </a:endParaRPr>
          </a:p>
          <a:p>
            <a:r>
              <a:rPr lang="en-US" sz="900" b="0">
                <a:solidFill>
                  <a:srgbClr val="FFB86C"/>
                </a:solidFill>
                <a:effectLst/>
                <a:latin typeface="Consolas" panose="020B0609020204030204" pitchFamily="49" charset="0"/>
              </a:rPr>
              <a:t>def</a:t>
            </a:r>
            <a:r>
              <a:rPr lang="en-US" sz="900" b="0">
                <a:solidFill>
                  <a:srgbClr val="E6E6E6"/>
                </a:solidFill>
                <a:effectLst/>
                <a:latin typeface="Consolas" panose="020B0609020204030204" pitchFamily="49" charset="0"/>
              </a:rPr>
              <a:t> </a:t>
            </a:r>
            <a:r>
              <a:rPr lang="en-US" sz="900" b="0">
                <a:solidFill>
                  <a:srgbClr val="6FC1FF"/>
                </a:solidFill>
                <a:effectLst/>
                <a:latin typeface="Consolas" panose="020B0609020204030204" pitchFamily="49" charset="0"/>
              </a:rPr>
              <a:t>updateToThingSpeak</a:t>
            </a:r>
            <a:r>
              <a:rPr lang="en-US" sz="900" b="0">
                <a:solidFill>
                  <a:srgbClr val="E6E6E6"/>
                </a:solidFill>
                <a:effectLst/>
                <a:latin typeface="Consolas" panose="020B0609020204030204" pitchFamily="49" charset="0"/>
              </a:rPr>
              <a:t>():</a:t>
            </a:r>
          </a:p>
          <a:p>
            <a:r>
              <a:rPr lang="en-US" sz="900" b="0">
                <a:solidFill>
                  <a:srgbClr val="E6E6E6"/>
                </a:solidFill>
                <a:effectLst/>
                <a:latin typeface="Consolas" panose="020B0609020204030204" pitchFamily="49" charset="0"/>
              </a:rPr>
              <a:t>    </a:t>
            </a:r>
            <a:r>
              <a:rPr lang="en-US" sz="900" b="0">
                <a:solidFill>
                  <a:srgbClr val="FFB86C"/>
                </a:solidFill>
                <a:effectLst/>
                <a:latin typeface="Consolas" panose="020B0609020204030204" pitchFamily="49" charset="0"/>
              </a:rPr>
              <a:t>global</a:t>
            </a:r>
            <a:r>
              <a:rPr lang="en-US" sz="900" b="0">
                <a:solidFill>
                  <a:srgbClr val="E6E6E6"/>
                </a:solidFill>
                <a:effectLst/>
                <a:latin typeface="Consolas" panose="020B0609020204030204" pitchFamily="49" charset="0"/>
              </a:rPr>
              <a:t> number_of_labels, chn</a:t>
            </a:r>
          </a:p>
          <a:p>
            <a:r>
              <a:rPr lang="en-US" sz="900" b="0">
                <a:solidFill>
                  <a:srgbClr val="E6E6E6"/>
                </a:solidFill>
                <a:effectLst/>
                <a:latin typeface="Consolas" panose="020B0609020204030204" pitchFamily="49" charset="0"/>
              </a:rPr>
              <a:t>    </a:t>
            </a:r>
            <a:r>
              <a:rPr lang="en-US" sz="900" b="0">
                <a:solidFill>
                  <a:srgbClr val="6FC1FF"/>
                </a:solidFill>
                <a:effectLst/>
                <a:latin typeface="Consolas" panose="020B0609020204030204" pitchFamily="49" charset="0"/>
              </a:rPr>
              <a:t>print</a:t>
            </a:r>
            <a:r>
              <a:rPr lang="en-US" sz="900" b="0">
                <a:solidFill>
                  <a:srgbClr val="E6E6E6"/>
                </a:solidFill>
                <a:effectLst/>
                <a:latin typeface="Consolas" panose="020B0609020204030204" pitchFamily="49" charset="0"/>
              </a:rPr>
              <a:t>(number_of_labels)</a:t>
            </a:r>
          </a:p>
          <a:p>
            <a:r>
              <a:rPr lang="en-US" sz="900" b="0">
                <a:solidFill>
                  <a:srgbClr val="E6E6E6"/>
                </a:solidFill>
                <a:effectLst/>
                <a:latin typeface="Consolas" panose="020B0609020204030204" pitchFamily="49" charset="0"/>
              </a:rPr>
              <a:t>    </a:t>
            </a:r>
            <a:r>
              <a:rPr lang="en-US" sz="900" b="0">
                <a:solidFill>
                  <a:srgbClr val="FF75B5"/>
                </a:solidFill>
                <a:effectLst/>
                <a:latin typeface="Consolas" panose="020B0609020204030204" pitchFamily="49" charset="0"/>
              </a:rPr>
              <a:t>if</a:t>
            </a:r>
            <a:r>
              <a:rPr lang="en-US" sz="900" b="0">
                <a:solidFill>
                  <a:srgbClr val="E6E6E6"/>
                </a:solidFill>
                <a:effectLst/>
                <a:latin typeface="Consolas" panose="020B0609020204030204" pitchFamily="49" charset="0"/>
              </a:rPr>
              <a:t> number_of_labels </a:t>
            </a:r>
            <a:r>
              <a:rPr lang="en-US" sz="900" b="0">
                <a:solidFill>
                  <a:srgbClr val="FFCC95"/>
                </a:solidFill>
                <a:effectLst/>
                <a:latin typeface="Consolas" panose="020B0609020204030204" pitchFamily="49" charset="0"/>
              </a:rPr>
              <a:t>==</a:t>
            </a:r>
            <a:r>
              <a:rPr lang="en-US" sz="900" b="0">
                <a:solidFill>
                  <a:srgbClr val="E6E6E6"/>
                </a:solidFill>
                <a:effectLst/>
                <a:latin typeface="Consolas" panose="020B0609020204030204" pitchFamily="49" charset="0"/>
              </a:rPr>
              <a:t> </a:t>
            </a:r>
            <a:r>
              <a:rPr lang="en-US" sz="900" b="0">
                <a:solidFill>
                  <a:srgbClr val="FFB86C"/>
                </a:solidFill>
                <a:effectLst/>
                <a:latin typeface="Consolas" panose="020B0609020204030204" pitchFamily="49" charset="0"/>
              </a:rPr>
              <a:t>0</a:t>
            </a:r>
            <a:r>
              <a:rPr lang="en-US" sz="900" b="0">
                <a:solidFill>
                  <a:srgbClr val="E6E6E6"/>
                </a:solidFill>
                <a:effectLst/>
                <a:latin typeface="Consolas" panose="020B0609020204030204" pitchFamily="49" charset="0"/>
              </a:rPr>
              <a:t>:</a:t>
            </a:r>
          </a:p>
          <a:p>
            <a:r>
              <a:rPr lang="en-US" sz="900" b="0">
                <a:solidFill>
                  <a:srgbClr val="E6E6E6"/>
                </a:solidFill>
                <a:effectLst/>
                <a:latin typeface="Consolas" panose="020B0609020204030204" pitchFamily="49" charset="0"/>
              </a:rPr>
              <a:t>        chn.update({</a:t>
            </a:r>
          </a:p>
          <a:p>
            <a:r>
              <a:rPr lang="en-US" sz="900" b="0">
                <a:solidFill>
                  <a:srgbClr val="E6E6E6"/>
                </a:solidFill>
                <a:effectLst/>
                <a:latin typeface="Consolas" panose="020B0609020204030204" pitchFamily="49" charset="0"/>
              </a:rPr>
              <a:t>            </a:t>
            </a:r>
            <a:r>
              <a:rPr lang="en-US" sz="900" b="0">
                <a:solidFill>
                  <a:srgbClr val="19F9D8"/>
                </a:solidFill>
                <a:effectLst/>
                <a:latin typeface="Consolas" panose="020B0609020204030204" pitchFamily="49" charset="0"/>
              </a:rPr>
              <a:t>'api_key'</a:t>
            </a:r>
            <a:r>
              <a:rPr lang="en-US" sz="900" b="0">
                <a:solidFill>
                  <a:srgbClr val="E6E6E6"/>
                </a:solidFill>
                <a:effectLst/>
                <a:latin typeface="Consolas" panose="020B0609020204030204" pitchFamily="49" charset="0"/>
              </a:rPr>
              <a:t>: chn.api_key,</a:t>
            </a:r>
          </a:p>
          <a:p>
            <a:r>
              <a:rPr lang="en-US" sz="900" b="0">
                <a:solidFill>
                  <a:srgbClr val="E6E6E6"/>
                </a:solidFill>
                <a:effectLst/>
                <a:latin typeface="Consolas" panose="020B0609020204030204" pitchFamily="49" charset="0"/>
              </a:rPr>
              <a:t>            </a:t>
            </a:r>
            <a:r>
              <a:rPr lang="en-US" sz="900" b="0">
                <a:solidFill>
                  <a:srgbClr val="19F9D8"/>
                </a:solidFill>
                <a:effectLst/>
                <a:latin typeface="Consolas" panose="020B0609020204030204" pitchFamily="49" charset="0"/>
              </a:rPr>
              <a:t>'field1'</a:t>
            </a:r>
            <a:r>
              <a:rPr lang="en-US" sz="900" b="0">
                <a:solidFill>
                  <a:srgbClr val="E6E6E6"/>
                </a:solidFill>
                <a:effectLst/>
                <a:latin typeface="Consolas" panose="020B0609020204030204" pitchFamily="49" charset="0"/>
              </a:rPr>
              <a:t>: </a:t>
            </a:r>
            <a:r>
              <a:rPr lang="en-US" sz="900" b="0">
                <a:solidFill>
                  <a:srgbClr val="FFB86C"/>
                </a:solidFill>
                <a:effectLst/>
                <a:latin typeface="Consolas" panose="020B0609020204030204" pitchFamily="49" charset="0"/>
              </a:rPr>
              <a:t>0</a:t>
            </a:r>
            <a:endParaRPr lang="en-US" sz="900" b="0">
              <a:solidFill>
                <a:srgbClr val="E6E6E6"/>
              </a:solidFill>
              <a:effectLst/>
              <a:latin typeface="Consolas" panose="020B0609020204030204" pitchFamily="49" charset="0"/>
            </a:endParaRPr>
          </a:p>
          <a:p>
            <a:r>
              <a:rPr lang="en-US" sz="900" b="0">
                <a:solidFill>
                  <a:srgbClr val="E6E6E6"/>
                </a:solidFill>
                <a:effectLst/>
                <a:latin typeface="Consolas" panose="020B0609020204030204" pitchFamily="49" charset="0"/>
              </a:rPr>
              <a:t>        })</a:t>
            </a:r>
          </a:p>
          <a:p>
            <a:r>
              <a:rPr lang="en-US" sz="900" b="0">
                <a:solidFill>
                  <a:srgbClr val="E6E6E6"/>
                </a:solidFill>
                <a:effectLst/>
                <a:latin typeface="Consolas" panose="020B0609020204030204" pitchFamily="49" charset="0"/>
              </a:rPr>
              <a:t>    </a:t>
            </a:r>
            <a:r>
              <a:rPr lang="en-US" sz="900" b="0">
                <a:solidFill>
                  <a:srgbClr val="FF75B5"/>
                </a:solidFill>
                <a:effectLst/>
                <a:latin typeface="Consolas" panose="020B0609020204030204" pitchFamily="49" charset="0"/>
              </a:rPr>
              <a:t>else</a:t>
            </a:r>
            <a:r>
              <a:rPr lang="en-US" sz="900" b="0">
                <a:solidFill>
                  <a:srgbClr val="E6E6E6"/>
                </a:solidFill>
                <a:effectLst/>
                <a:latin typeface="Consolas" panose="020B0609020204030204" pitchFamily="49" charset="0"/>
              </a:rPr>
              <a:t>:</a:t>
            </a:r>
          </a:p>
          <a:p>
            <a:r>
              <a:rPr lang="en-US" sz="900" b="0">
                <a:solidFill>
                  <a:srgbClr val="E6E6E6"/>
                </a:solidFill>
                <a:effectLst/>
                <a:latin typeface="Consolas" panose="020B0609020204030204" pitchFamily="49" charset="0"/>
              </a:rPr>
              <a:t>        chn.update({</a:t>
            </a:r>
          </a:p>
          <a:p>
            <a:r>
              <a:rPr lang="en-US" sz="900" b="0">
                <a:solidFill>
                  <a:srgbClr val="E6E6E6"/>
                </a:solidFill>
                <a:effectLst/>
                <a:latin typeface="Consolas" panose="020B0609020204030204" pitchFamily="49" charset="0"/>
              </a:rPr>
              <a:t>            </a:t>
            </a:r>
            <a:r>
              <a:rPr lang="en-US" sz="900" b="0">
                <a:solidFill>
                  <a:srgbClr val="19F9D8"/>
                </a:solidFill>
                <a:effectLst/>
                <a:latin typeface="Consolas" panose="020B0609020204030204" pitchFamily="49" charset="0"/>
              </a:rPr>
              <a:t>'api_key'</a:t>
            </a:r>
            <a:r>
              <a:rPr lang="en-US" sz="900" b="0">
                <a:solidFill>
                  <a:srgbClr val="E6E6E6"/>
                </a:solidFill>
                <a:effectLst/>
                <a:latin typeface="Consolas" panose="020B0609020204030204" pitchFamily="49" charset="0"/>
              </a:rPr>
              <a:t>: chn.api_key,</a:t>
            </a:r>
          </a:p>
          <a:p>
            <a:r>
              <a:rPr lang="en-US" sz="900" b="0">
                <a:solidFill>
                  <a:srgbClr val="E6E6E6"/>
                </a:solidFill>
                <a:effectLst/>
                <a:latin typeface="Consolas" panose="020B0609020204030204" pitchFamily="49" charset="0"/>
              </a:rPr>
              <a:t>            </a:t>
            </a:r>
            <a:r>
              <a:rPr lang="en-US" sz="900" b="0">
                <a:solidFill>
                  <a:srgbClr val="19F9D8"/>
                </a:solidFill>
                <a:effectLst/>
                <a:latin typeface="Consolas" panose="020B0609020204030204" pitchFamily="49" charset="0"/>
              </a:rPr>
              <a:t>'field1'</a:t>
            </a:r>
            <a:r>
              <a:rPr lang="en-US" sz="900" b="0">
                <a:solidFill>
                  <a:srgbClr val="E6E6E6"/>
                </a:solidFill>
                <a:effectLst/>
                <a:latin typeface="Consolas" panose="020B0609020204030204" pitchFamily="49" charset="0"/>
              </a:rPr>
              <a:t>: </a:t>
            </a:r>
            <a:r>
              <a:rPr lang="en-US" sz="900" b="0">
                <a:solidFill>
                  <a:srgbClr val="FFB86C"/>
                </a:solidFill>
                <a:effectLst/>
                <a:latin typeface="Consolas" panose="020B0609020204030204" pitchFamily="49" charset="0"/>
              </a:rPr>
              <a:t>1</a:t>
            </a:r>
            <a:endParaRPr lang="en-US" sz="900" b="0">
              <a:solidFill>
                <a:srgbClr val="E6E6E6"/>
              </a:solidFill>
              <a:effectLst/>
              <a:latin typeface="Consolas" panose="020B0609020204030204" pitchFamily="49" charset="0"/>
            </a:endParaRPr>
          </a:p>
          <a:p>
            <a:r>
              <a:rPr lang="en-US" sz="900" b="0">
                <a:solidFill>
                  <a:srgbClr val="E6E6E6"/>
                </a:solidFill>
                <a:effectLst/>
                <a:latin typeface="Consolas" panose="020B0609020204030204" pitchFamily="49" charset="0"/>
              </a:rPr>
              <a:t>        </a:t>
            </a:r>
          </a:p>
        </p:txBody>
      </p:sp>
    </p:spTree>
    <p:extLst>
      <p:ext uri="{BB962C8B-B14F-4D97-AF65-F5344CB8AC3E}">
        <p14:creationId xmlns:p14="http://schemas.microsoft.com/office/powerpoint/2010/main" val="368904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5297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2.4. Source Code</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81;p34">
            <a:extLst>
              <a:ext uri="{FF2B5EF4-FFF2-40B4-BE49-F238E27FC236}">
                <a16:creationId xmlns:a16="http://schemas.microsoft.com/office/drawing/2014/main" id="{3DD35E15-1E48-4B85-97E1-A9D45123A0AC}"/>
              </a:ext>
            </a:extLst>
          </p:cNvPr>
          <p:cNvSpPr txBox="1">
            <a:spLocks/>
          </p:cNvSpPr>
          <p:nvPr/>
        </p:nvSpPr>
        <p:spPr>
          <a:xfrm>
            <a:off x="6678114" y="1749132"/>
            <a:ext cx="134162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2pPr>
            <a:lvl3pPr marR="0" lvl="2"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3pPr>
            <a:lvl4pPr marR="0" lvl="3"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4pPr>
            <a:lvl5pPr marR="0" lvl="4"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5pPr>
            <a:lvl6pPr marR="0" lvl="5"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6pPr>
            <a:lvl7pPr marR="0" lvl="6"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7pPr>
            <a:lvl8pPr marR="0" lvl="7"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8pPr>
            <a:lvl9pPr marR="0" lvl="8" algn="l" rtl="0">
              <a:lnSpc>
                <a:spcPct val="100000"/>
              </a:lnSpc>
              <a:spcBef>
                <a:spcPts val="0"/>
              </a:spcBef>
              <a:spcAft>
                <a:spcPts val="0"/>
              </a:spcAft>
              <a:buClr>
                <a:schemeClr val="dk1"/>
              </a:buClr>
              <a:buSzPts val="3500"/>
              <a:buFont typeface="Rajdhani"/>
              <a:buNone/>
              <a:defRPr sz="3500" b="0" i="0" u="none" strike="noStrike" cap="none">
                <a:solidFill>
                  <a:schemeClr val="dk1"/>
                </a:solidFill>
                <a:latin typeface="Rajdhani"/>
                <a:ea typeface="Rajdhani"/>
                <a:cs typeface="Rajdhani"/>
                <a:sym typeface="Rajdhani"/>
              </a:defRPr>
            </a:lvl9pPr>
          </a:lstStyle>
          <a:p>
            <a:r>
              <a:rPr lang="en-US" sz="1800">
                <a:latin typeface="Segoe UI Variable Text Semibold" pitchFamily="2" charset="0"/>
              </a:rPr>
              <a:t>Python</a:t>
            </a:r>
            <a:endParaRPr lang="en-US" sz="1800" dirty="0">
              <a:latin typeface="Segoe UI Variable Text Semibold" pitchFamily="2" charset="0"/>
            </a:endParaRPr>
          </a:p>
        </p:txBody>
      </p:sp>
      <p:sp>
        <p:nvSpPr>
          <p:cNvPr id="12" name="TextBox 11">
            <a:extLst>
              <a:ext uri="{FF2B5EF4-FFF2-40B4-BE49-F238E27FC236}">
                <a16:creationId xmlns:a16="http://schemas.microsoft.com/office/drawing/2014/main" id="{E313A827-C2B0-44B0-B52B-A0A2C414688C}"/>
              </a:ext>
            </a:extLst>
          </p:cNvPr>
          <p:cNvSpPr txBox="1"/>
          <p:nvPr/>
        </p:nvSpPr>
        <p:spPr>
          <a:xfrm>
            <a:off x="2583457" y="1145800"/>
            <a:ext cx="3889914" cy="3539430"/>
          </a:xfrm>
          <a:prstGeom prst="rect">
            <a:avLst/>
          </a:prstGeom>
          <a:solidFill>
            <a:schemeClr val="tx1"/>
          </a:solidFill>
        </p:spPr>
        <p:txBody>
          <a:bodyPr wrap="square">
            <a:spAutoFit/>
          </a:bodyPr>
          <a:lstStyle/>
          <a:p>
            <a:r>
              <a:rPr lang="en-US" sz="700" b="0">
                <a:solidFill>
                  <a:srgbClr val="FFB86C"/>
                </a:solidFill>
                <a:effectLst/>
                <a:latin typeface="Consolas" panose="020B0609020204030204" pitchFamily="49" charset="0"/>
              </a:rPr>
              <a:t>def</a:t>
            </a:r>
            <a:r>
              <a:rPr lang="en-US" sz="700" b="0">
                <a:solidFill>
                  <a:srgbClr val="E6E6E6"/>
                </a:solidFill>
                <a:effectLst/>
                <a:latin typeface="Consolas" panose="020B0609020204030204" pitchFamily="49" charset="0"/>
              </a:rPr>
              <a:t> </a:t>
            </a:r>
            <a:r>
              <a:rPr lang="en-US" sz="700" b="0">
                <a:solidFill>
                  <a:srgbClr val="6FC1FF"/>
                </a:solidFill>
                <a:effectLst/>
                <a:latin typeface="Consolas" panose="020B0609020204030204" pitchFamily="49" charset="0"/>
              </a:rPr>
              <a:t>detect</a:t>
            </a:r>
            <a:r>
              <a:rPr lang="en-US" sz="700" b="0">
                <a:solidFill>
                  <a:srgbClr val="E6E6E6"/>
                </a:solidFill>
                <a:effectLst/>
                <a:latin typeface="Consolas" panose="020B0609020204030204" pitchFamily="49" charset="0"/>
              </a:rPr>
              <a:t>():</a:t>
            </a:r>
          </a:p>
          <a:p>
            <a:r>
              <a:rPr lang="en-US" sz="700" b="0">
                <a:solidFill>
                  <a:srgbClr val="E6E6E6"/>
                </a:solidFill>
                <a:effectLst/>
                <a:latin typeface="Consolas" panose="020B0609020204030204" pitchFamily="49" charset="0"/>
              </a:rPr>
              <a:t>    </a:t>
            </a:r>
            <a:r>
              <a:rPr lang="en-US" sz="700" b="0">
                <a:solidFill>
                  <a:srgbClr val="FFB86C"/>
                </a:solidFill>
                <a:effectLst/>
                <a:latin typeface="Consolas" panose="020B0609020204030204" pitchFamily="49" charset="0"/>
              </a:rPr>
              <a:t>global</a:t>
            </a:r>
            <a:r>
              <a:rPr lang="en-US" sz="700" b="0">
                <a:solidFill>
                  <a:srgbClr val="E6E6E6"/>
                </a:solidFill>
                <a:effectLst/>
                <a:latin typeface="Consolas" panose="020B0609020204030204" pitchFamily="49" charset="0"/>
              </a:rPr>
              <a:t> number_of_labels, chn</a:t>
            </a:r>
          </a:p>
          <a:p>
            <a:r>
              <a:rPr lang="en-US" sz="700" b="0">
                <a:solidFill>
                  <a:srgbClr val="E6E6E6"/>
                </a:solidFill>
                <a:effectLst/>
                <a:latin typeface="Consolas" panose="020B0609020204030204" pitchFamily="49" charset="0"/>
              </a:rPr>
              <a:t>    onnx_model = YOLO(</a:t>
            </a:r>
            <a:r>
              <a:rPr lang="en-US" sz="700" b="0">
                <a:solidFill>
                  <a:srgbClr val="BBBBBB"/>
                </a:solidFill>
                <a:effectLst/>
                <a:latin typeface="Consolas" panose="020B0609020204030204" pitchFamily="49" charset="0"/>
              </a:rPr>
              <a:t>model</a:t>
            </a:r>
            <a:r>
              <a:rPr lang="en-US" sz="700" b="0">
                <a:solidFill>
                  <a:srgbClr val="E6E6E6"/>
                </a:solidFill>
                <a:effectLst/>
                <a:latin typeface="Consolas" panose="020B0609020204030204" pitchFamily="49" charset="0"/>
              </a:rPr>
              <a:t> = </a:t>
            </a:r>
            <a:r>
              <a:rPr lang="en-US" sz="700" b="0">
                <a:solidFill>
                  <a:srgbClr val="19F9D8"/>
                </a:solidFill>
                <a:effectLst/>
                <a:latin typeface="Consolas" panose="020B0609020204030204" pitchFamily="49" charset="0"/>
              </a:rPr>
              <a:t>'../trained_model/train23/weights/best.onnx'</a:t>
            </a:r>
            <a:r>
              <a:rPr lang="en-US" sz="700" b="0">
                <a:solidFill>
                  <a:srgbClr val="E6E6E6"/>
                </a:solidFill>
                <a:effectLst/>
                <a:latin typeface="Consolas" panose="020B0609020204030204" pitchFamily="49" charset="0"/>
              </a:rPr>
              <a:t>, </a:t>
            </a:r>
            <a:r>
              <a:rPr lang="en-US" sz="700" b="0">
                <a:solidFill>
                  <a:srgbClr val="BBBBBB"/>
                </a:solidFill>
                <a:effectLst/>
                <a:latin typeface="Consolas" panose="020B0609020204030204" pitchFamily="49" charset="0"/>
              </a:rPr>
              <a:t>task</a:t>
            </a:r>
            <a:r>
              <a:rPr lang="en-US" sz="700" b="0">
                <a:solidFill>
                  <a:srgbClr val="E6E6E6"/>
                </a:solidFill>
                <a:effectLst/>
                <a:latin typeface="Consolas" panose="020B0609020204030204" pitchFamily="49" charset="0"/>
              </a:rPr>
              <a:t> = </a:t>
            </a:r>
            <a:r>
              <a:rPr lang="en-US" sz="700" b="0">
                <a:solidFill>
                  <a:srgbClr val="19F9D8"/>
                </a:solidFill>
                <a:effectLst/>
                <a:latin typeface="Consolas" panose="020B0609020204030204" pitchFamily="49" charset="0"/>
              </a:rPr>
              <a:t>'detect'</a:t>
            </a:r>
            <a:r>
              <a:rPr lang="en-US" sz="700" b="0">
                <a:solidFill>
                  <a:srgbClr val="E6E6E6"/>
                </a:solidFill>
                <a:effectLst/>
                <a:latin typeface="Consolas" panose="020B0609020204030204" pitchFamily="49" charset="0"/>
              </a:rPr>
              <a:t>)</a:t>
            </a:r>
          </a:p>
          <a:p>
            <a:br>
              <a:rPr lang="en-US" sz="700" b="0">
                <a:solidFill>
                  <a:srgbClr val="E6E6E6"/>
                </a:solidFill>
                <a:effectLst/>
                <a:latin typeface="Consolas" panose="020B0609020204030204" pitchFamily="49" charset="0"/>
              </a:rPr>
            </a:br>
            <a:r>
              <a:rPr lang="en-US" sz="700" b="0">
                <a:solidFill>
                  <a:srgbClr val="E6E6E6"/>
                </a:solidFill>
                <a:effectLst/>
                <a:latin typeface="Consolas" panose="020B0609020204030204" pitchFamily="49" charset="0"/>
              </a:rPr>
              <a:t>    load_dotenv(</a:t>
            </a:r>
            <a:r>
              <a:rPr lang="en-US" sz="700" b="0">
                <a:solidFill>
                  <a:srgbClr val="BBBBBB"/>
                </a:solidFill>
                <a:effectLst/>
                <a:latin typeface="Consolas" panose="020B0609020204030204" pitchFamily="49" charset="0"/>
              </a:rPr>
              <a:t>dotenv_path</a:t>
            </a:r>
            <a:r>
              <a:rPr lang="en-US" sz="700" b="0">
                <a:solidFill>
                  <a:srgbClr val="E6E6E6"/>
                </a:solidFill>
                <a:effectLst/>
                <a:latin typeface="Consolas" panose="020B0609020204030204" pitchFamily="49" charset="0"/>
              </a:rPr>
              <a:t>=</a:t>
            </a:r>
            <a:r>
              <a:rPr lang="en-US" sz="700" b="0">
                <a:solidFill>
                  <a:srgbClr val="19F9D8"/>
                </a:solidFill>
                <a:effectLst/>
                <a:latin typeface="Consolas" panose="020B0609020204030204" pitchFamily="49" charset="0"/>
              </a:rPr>
              <a:t>".env"</a:t>
            </a:r>
            <a:r>
              <a:rPr lang="en-US" sz="700" b="0">
                <a:solidFill>
                  <a:srgbClr val="E6E6E6"/>
                </a:solidFill>
                <a:effectLst/>
                <a:latin typeface="Consolas" panose="020B0609020204030204" pitchFamily="49" charset="0"/>
              </a:rPr>
              <a:t>)</a:t>
            </a:r>
          </a:p>
          <a:p>
            <a:r>
              <a:rPr lang="en-US" sz="700" b="0">
                <a:solidFill>
                  <a:srgbClr val="E6E6E6"/>
                </a:solidFill>
                <a:effectLst/>
                <a:latin typeface="Consolas" panose="020B0609020204030204" pitchFamily="49" charset="0"/>
              </a:rPr>
              <a:t>    </a:t>
            </a:r>
            <a:r>
              <a:rPr lang="en-US" sz="700" b="0">
                <a:solidFill>
                  <a:srgbClr val="FFB86C"/>
                </a:solidFill>
                <a:effectLst/>
                <a:latin typeface="Consolas" panose="020B0609020204030204" pitchFamily="49" charset="0"/>
              </a:rPr>
              <a:t>CHANNEL_ID</a:t>
            </a:r>
            <a:r>
              <a:rPr lang="en-US" sz="700" b="0">
                <a:solidFill>
                  <a:srgbClr val="E6E6E6"/>
                </a:solidFill>
                <a:effectLst/>
                <a:latin typeface="Consolas" panose="020B0609020204030204" pitchFamily="49" charset="0"/>
              </a:rPr>
              <a:t> = os.getenv(</a:t>
            </a:r>
            <a:r>
              <a:rPr lang="en-US" sz="700" b="0">
                <a:solidFill>
                  <a:srgbClr val="19F9D8"/>
                </a:solidFill>
                <a:effectLst/>
                <a:latin typeface="Consolas" panose="020B0609020204030204" pitchFamily="49" charset="0"/>
              </a:rPr>
              <a:t>"CHANNEL_ID"</a:t>
            </a:r>
            <a:r>
              <a:rPr lang="en-US" sz="700" b="0">
                <a:solidFill>
                  <a:srgbClr val="E6E6E6"/>
                </a:solidFill>
                <a:effectLst/>
                <a:latin typeface="Consolas" panose="020B0609020204030204" pitchFamily="49" charset="0"/>
              </a:rPr>
              <a:t>)</a:t>
            </a:r>
          </a:p>
          <a:p>
            <a:r>
              <a:rPr lang="en-US" sz="700" b="0">
                <a:solidFill>
                  <a:srgbClr val="E6E6E6"/>
                </a:solidFill>
                <a:effectLst/>
                <a:latin typeface="Consolas" panose="020B0609020204030204" pitchFamily="49" charset="0"/>
              </a:rPr>
              <a:t>    </a:t>
            </a:r>
            <a:r>
              <a:rPr lang="en-US" sz="700" b="0">
                <a:solidFill>
                  <a:srgbClr val="FFB86C"/>
                </a:solidFill>
                <a:effectLst/>
                <a:latin typeface="Consolas" panose="020B0609020204030204" pitchFamily="49" charset="0"/>
              </a:rPr>
              <a:t>API_WRITE_KEY</a:t>
            </a:r>
            <a:r>
              <a:rPr lang="en-US" sz="700" b="0">
                <a:solidFill>
                  <a:srgbClr val="E6E6E6"/>
                </a:solidFill>
                <a:effectLst/>
                <a:latin typeface="Consolas" panose="020B0609020204030204" pitchFamily="49" charset="0"/>
              </a:rPr>
              <a:t> = os.getenv(</a:t>
            </a:r>
            <a:r>
              <a:rPr lang="en-US" sz="700" b="0">
                <a:solidFill>
                  <a:srgbClr val="19F9D8"/>
                </a:solidFill>
                <a:effectLst/>
                <a:latin typeface="Consolas" panose="020B0609020204030204" pitchFamily="49" charset="0"/>
              </a:rPr>
              <a:t>"API_WRITE_KEY"</a:t>
            </a:r>
            <a:r>
              <a:rPr lang="en-US" sz="700" b="0">
                <a:solidFill>
                  <a:srgbClr val="E6E6E6"/>
                </a:solidFill>
                <a:effectLst/>
                <a:latin typeface="Consolas" panose="020B0609020204030204" pitchFamily="49" charset="0"/>
              </a:rPr>
              <a:t>)</a:t>
            </a:r>
          </a:p>
          <a:p>
            <a:r>
              <a:rPr lang="en-US" sz="700" b="0">
                <a:solidFill>
                  <a:srgbClr val="E6E6E6"/>
                </a:solidFill>
                <a:effectLst/>
                <a:latin typeface="Consolas" panose="020B0609020204030204" pitchFamily="49" charset="0"/>
              </a:rPr>
              <a:t>    urlCamera = </a:t>
            </a:r>
            <a:r>
              <a:rPr lang="en-US" sz="700" b="0">
                <a:solidFill>
                  <a:srgbClr val="FFB86C"/>
                </a:solidFill>
                <a:effectLst/>
                <a:latin typeface="Consolas" panose="020B0609020204030204" pitchFamily="49" charset="0"/>
              </a:rPr>
              <a:t>f</a:t>
            </a:r>
            <a:r>
              <a:rPr lang="en-US" sz="700" b="0">
                <a:solidFill>
                  <a:srgbClr val="19F9D8"/>
                </a:solidFill>
                <a:effectLst/>
                <a:latin typeface="Consolas" panose="020B0609020204030204" pitchFamily="49" charset="0"/>
              </a:rPr>
              <a:t>'rtsp://</a:t>
            </a:r>
            <a:r>
              <a:rPr lang="en-US" sz="700" b="0">
                <a:solidFill>
                  <a:srgbClr val="FFB86C"/>
                </a:solidFill>
                <a:effectLst/>
                <a:latin typeface="Consolas" panose="020B0609020204030204" pitchFamily="49" charset="0"/>
              </a:rPr>
              <a:t>{</a:t>
            </a:r>
            <a:r>
              <a:rPr lang="en-US" sz="700" b="0">
                <a:solidFill>
                  <a:srgbClr val="E6E6E6"/>
                </a:solidFill>
                <a:effectLst/>
                <a:latin typeface="Consolas" panose="020B0609020204030204" pitchFamily="49" charset="0"/>
              </a:rPr>
              <a:t>ip_address</a:t>
            </a:r>
            <a:r>
              <a:rPr lang="en-US" sz="700" b="0">
                <a:solidFill>
                  <a:srgbClr val="FFB86C"/>
                </a:solidFill>
                <a:effectLst/>
                <a:latin typeface="Consolas" panose="020B0609020204030204" pitchFamily="49" charset="0"/>
              </a:rPr>
              <a:t>}</a:t>
            </a:r>
            <a:r>
              <a:rPr lang="en-US" sz="700" b="0">
                <a:solidFill>
                  <a:srgbClr val="19F9D8"/>
                </a:solidFill>
                <a:effectLst/>
                <a:latin typeface="Consolas" panose="020B0609020204030204" pitchFamily="49" charset="0"/>
              </a:rPr>
              <a:t>/h264_opus.sdp'</a:t>
            </a:r>
            <a:endParaRPr lang="en-US" sz="700" b="0">
              <a:solidFill>
                <a:srgbClr val="E6E6E6"/>
              </a:solidFill>
              <a:effectLst/>
              <a:latin typeface="Consolas" panose="020B0609020204030204" pitchFamily="49" charset="0"/>
            </a:endParaRPr>
          </a:p>
          <a:p>
            <a:r>
              <a:rPr lang="en-US" sz="700" b="0">
                <a:solidFill>
                  <a:srgbClr val="E6E6E6"/>
                </a:solidFill>
                <a:effectLst/>
                <a:latin typeface="Consolas" panose="020B0609020204030204" pitchFamily="49" charset="0"/>
              </a:rPr>
              <a:t>    vs = WebcamVideoStream(</a:t>
            </a:r>
            <a:r>
              <a:rPr lang="en-US" sz="700" b="0">
                <a:solidFill>
                  <a:srgbClr val="BBBBBB"/>
                </a:solidFill>
                <a:effectLst/>
                <a:latin typeface="Consolas" panose="020B0609020204030204" pitchFamily="49" charset="0"/>
              </a:rPr>
              <a:t>src</a:t>
            </a:r>
            <a:r>
              <a:rPr lang="en-US" sz="700" b="0">
                <a:solidFill>
                  <a:srgbClr val="E6E6E6"/>
                </a:solidFill>
                <a:effectLst/>
                <a:latin typeface="Consolas" panose="020B0609020204030204" pitchFamily="49" charset="0"/>
              </a:rPr>
              <a:t> = urlCamera).start()</a:t>
            </a:r>
          </a:p>
          <a:p>
            <a:r>
              <a:rPr lang="en-US" sz="700" b="0">
                <a:solidFill>
                  <a:srgbClr val="E6E6E6"/>
                </a:solidFill>
                <a:effectLst/>
                <a:latin typeface="Consolas" panose="020B0609020204030204" pitchFamily="49" charset="0"/>
              </a:rPr>
              <a:t>    fps = FPS().start()</a:t>
            </a:r>
          </a:p>
          <a:p>
            <a:r>
              <a:rPr lang="en-US" sz="700" b="0">
                <a:solidFill>
                  <a:srgbClr val="E6E6E6"/>
                </a:solidFill>
                <a:effectLst/>
                <a:latin typeface="Consolas" panose="020B0609020204030204" pitchFamily="49" charset="0"/>
              </a:rPr>
              <a:t>    chn = thingspeak.Channel(</a:t>
            </a:r>
            <a:r>
              <a:rPr lang="en-US" sz="700" b="0">
                <a:solidFill>
                  <a:srgbClr val="FFB86C"/>
                </a:solidFill>
                <a:effectLst/>
                <a:latin typeface="Consolas" panose="020B0609020204030204" pitchFamily="49" charset="0"/>
              </a:rPr>
              <a:t>CHANNEL_ID</a:t>
            </a:r>
            <a:r>
              <a:rPr lang="en-US" sz="700" b="0">
                <a:solidFill>
                  <a:srgbClr val="E6E6E6"/>
                </a:solidFill>
                <a:effectLst/>
                <a:latin typeface="Consolas" panose="020B0609020204030204" pitchFamily="49" charset="0"/>
              </a:rPr>
              <a:t>, </a:t>
            </a:r>
            <a:r>
              <a:rPr lang="en-US" sz="700" b="0">
                <a:solidFill>
                  <a:srgbClr val="FFB86C"/>
                </a:solidFill>
                <a:effectLst/>
                <a:latin typeface="Consolas" panose="020B0609020204030204" pitchFamily="49" charset="0"/>
              </a:rPr>
              <a:t>API_WRITE_KEY</a:t>
            </a:r>
            <a:r>
              <a:rPr lang="en-US" sz="700" b="0">
                <a:solidFill>
                  <a:srgbClr val="E6E6E6"/>
                </a:solidFill>
                <a:effectLst/>
                <a:latin typeface="Consolas" panose="020B0609020204030204" pitchFamily="49" charset="0"/>
              </a:rPr>
              <a:t>)</a:t>
            </a:r>
          </a:p>
          <a:p>
            <a:r>
              <a:rPr lang="en-US" sz="700" b="0">
                <a:solidFill>
                  <a:srgbClr val="E6E6E6"/>
                </a:solidFill>
                <a:effectLst/>
                <a:latin typeface="Consolas" panose="020B0609020204030204" pitchFamily="49" charset="0"/>
              </a:rPr>
              <a:t>    </a:t>
            </a:r>
            <a:r>
              <a:rPr lang="en-US" sz="700" b="0">
                <a:solidFill>
                  <a:srgbClr val="FF75B5"/>
                </a:solidFill>
                <a:effectLst/>
                <a:latin typeface="Consolas" panose="020B0609020204030204" pitchFamily="49" charset="0"/>
              </a:rPr>
              <a:t>while</a:t>
            </a:r>
            <a:r>
              <a:rPr lang="en-US" sz="700" b="0">
                <a:solidFill>
                  <a:srgbClr val="E6E6E6"/>
                </a:solidFill>
                <a:effectLst/>
                <a:latin typeface="Consolas" panose="020B0609020204030204" pitchFamily="49" charset="0"/>
              </a:rPr>
              <a:t> </a:t>
            </a:r>
            <a:r>
              <a:rPr lang="en-US" sz="700" b="0">
                <a:solidFill>
                  <a:srgbClr val="FFB86C"/>
                </a:solidFill>
                <a:effectLst/>
                <a:latin typeface="Consolas" panose="020B0609020204030204" pitchFamily="49" charset="0"/>
              </a:rPr>
              <a:t>True</a:t>
            </a:r>
            <a:r>
              <a:rPr lang="en-US" sz="700" b="0">
                <a:solidFill>
                  <a:srgbClr val="E6E6E6"/>
                </a:solidFill>
                <a:effectLst/>
                <a:latin typeface="Consolas" panose="020B0609020204030204" pitchFamily="49" charset="0"/>
              </a:rPr>
              <a:t>:</a:t>
            </a:r>
          </a:p>
          <a:p>
            <a:r>
              <a:rPr lang="en-US" sz="700" b="0">
                <a:solidFill>
                  <a:srgbClr val="E6E6E6"/>
                </a:solidFill>
                <a:effectLst/>
                <a:latin typeface="Consolas" panose="020B0609020204030204" pitchFamily="49" charset="0"/>
              </a:rPr>
              <a:t>        frame = vs.read()</a:t>
            </a:r>
          </a:p>
          <a:p>
            <a:r>
              <a:rPr lang="en-US" sz="700" b="0">
                <a:solidFill>
                  <a:srgbClr val="E6E6E6"/>
                </a:solidFill>
                <a:effectLst/>
                <a:latin typeface="Consolas" panose="020B0609020204030204" pitchFamily="49" charset="0"/>
              </a:rPr>
              <a:t>        predicted = onnx_model(frame)</a:t>
            </a:r>
          </a:p>
          <a:p>
            <a:r>
              <a:rPr lang="en-US" sz="700" b="0">
                <a:solidFill>
                  <a:srgbClr val="E6E6E6"/>
                </a:solidFill>
                <a:effectLst/>
                <a:latin typeface="Consolas" panose="020B0609020204030204" pitchFamily="49" charset="0"/>
              </a:rPr>
              <a:t>        </a:t>
            </a:r>
            <a:r>
              <a:rPr lang="en-US" sz="700" b="0">
                <a:solidFill>
                  <a:srgbClr val="FF75B5"/>
                </a:solidFill>
                <a:effectLst/>
                <a:latin typeface="Consolas" panose="020B0609020204030204" pitchFamily="49" charset="0"/>
              </a:rPr>
              <a:t>for</a:t>
            </a:r>
            <a:r>
              <a:rPr lang="en-US" sz="700" b="0">
                <a:solidFill>
                  <a:srgbClr val="E6E6E6"/>
                </a:solidFill>
                <a:effectLst/>
                <a:latin typeface="Consolas" panose="020B0609020204030204" pitchFamily="49" charset="0"/>
              </a:rPr>
              <a:t> r </a:t>
            </a:r>
            <a:r>
              <a:rPr lang="en-US" sz="700" b="0">
                <a:solidFill>
                  <a:srgbClr val="FF75B5"/>
                </a:solidFill>
                <a:effectLst/>
                <a:latin typeface="Consolas" panose="020B0609020204030204" pitchFamily="49" charset="0"/>
              </a:rPr>
              <a:t>in</a:t>
            </a:r>
            <a:r>
              <a:rPr lang="en-US" sz="700" b="0">
                <a:solidFill>
                  <a:srgbClr val="E6E6E6"/>
                </a:solidFill>
                <a:effectLst/>
                <a:latin typeface="Consolas" panose="020B0609020204030204" pitchFamily="49" charset="0"/>
              </a:rPr>
              <a:t> predicted:</a:t>
            </a:r>
          </a:p>
          <a:p>
            <a:r>
              <a:rPr lang="en-US" sz="700" b="0">
                <a:solidFill>
                  <a:srgbClr val="E6E6E6"/>
                </a:solidFill>
                <a:effectLst/>
                <a:latin typeface="Consolas" panose="020B0609020204030204" pitchFamily="49" charset="0"/>
              </a:rPr>
              <a:t>            im_array = r.plot()  </a:t>
            </a:r>
            <a:r>
              <a:rPr lang="en-US" sz="700" b="0" i="1">
                <a:solidFill>
                  <a:srgbClr val="676B79"/>
                </a:solidFill>
                <a:effectLst/>
                <a:latin typeface="Consolas" panose="020B0609020204030204" pitchFamily="49" charset="0"/>
              </a:rPr>
              <a:t># plot a BGR numpy array of predictions</a:t>
            </a:r>
            <a:endParaRPr lang="en-US" sz="700" b="0">
              <a:solidFill>
                <a:srgbClr val="E6E6E6"/>
              </a:solidFill>
              <a:effectLst/>
              <a:latin typeface="Consolas" panose="020B0609020204030204" pitchFamily="49" charset="0"/>
            </a:endParaRPr>
          </a:p>
          <a:p>
            <a:r>
              <a:rPr lang="en-US" sz="700" b="0">
                <a:solidFill>
                  <a:srgbClr val="E6E6E6"/>
                </a:solidFill>
                <a:effectLst/>
                <a:latin typeface="Consolas" panose="020B0609020204030204" pitchFamily="49" charset="0"/>
              </a:rPr>
              <a:t>            im = Image.fromarray(im_array[</a:t>
            </a:r>
            <a:r>
              <a:rPr lang="en-US" sz="700" b="0">
                <a:solidFill>
                  <a:srgbClr val="FFB86C"/>
                </a:solidFill>
                <a:effectLst/>
                <a:latin typeface="Consolas" panose="020B0609020204030204" pitchFamily="49" charset="0"/>
              </a:rPr>
              <a:t>...</a:t>
            </a:r>
            <a:r>
              <a:rPr lang="en-US" sz="700" b="0">
                <a:solidFill>
                  <a:srgbClr val="E6E6E6"/>
                </a:solidFill>
                <a:effectLst/>
                <a:latin typeface="Consolas" panose="020B0609020204030204" pitchFamily="49" charset="0"/>
              </a:rPr>
              <a:t>, ::-</a:t>
            </a:r>
            <a:r>
              <a:rPr lang="en-US" sz="700" b="0">
                <a:solidFill>
                  <a:srgbClr val="FFB86C"/>
                </a:solidFill>
                <a:effectLst/>
                <a:latin typeface="Consolas" panose="020B0609020204030204" pitchFamily="49" charset="0"/>
              </a:rPr>
              <a:t>1</a:t>
            </a:r>
            <a:r>
              <a:rPr lang="en-US" sz="700" b="0">
                <a:solidFill>
                  <a:srgbClr val="E6E6E6"/>
                </a:solidFill>
                <a:effectLst/>
                <a:latin typeface="Consolas" panose="020B0609020204030204" pitchFamily="49" charset="0"/>
              </a:rPr>
              <a:t>])  </a:t>
            </a:r>
            <a:r>
              <a:rPr lang="en-US" sz="700" b="0" i="1">
                <a:solidFill>
                  <a:srgbClr val="676B79"/>
                </a:solidFill>
                <a:effectLst/>
                <a:latin typeface="Consolas" panose="020B0609020204030204" pitchFamily="49" charset="0"/>
              </a:rPr>
              <a:t># RGB PIL image</a:t>
            </a:r>
            <a:endParaRPr lang="en-US" sz="700" b="0">
              <a:solidFill>
                <a:srgbClr val="E6E6E6"/>
              </a:solidFill>
              <a:effectLst/>
              <a:latin typeface="Consolas" panose="020B0609020204030204" pitchFamily="49" charset="0"/>
            </a:endParaRPr>
          </a:p>
          <a:p>
            <a:r>
              <a:rPr lang="en-US" sz="700" b="0">
                <a:solidFill>
                  <a:srgbClr val="E6E6E6"/>
                </a:solidFill>
                <a:effectLst/>
                <a:latin typeface="Consolas" panose="020B0609020204030204" pitchFamily="49" charset="0"/>
              </a:rPr>
              <a:t>            labels = r.boxes.cls</a:t>
            </a:r>
          </a:p>
          <a:p>
            <a:r>
              <a:rPr lang="en-US" sz="700" b="0">
                <a:solidFill>
                  <a:srgbClr val="E6E6E6"/>
                </a:solidFill>
                <a:effectLst/>
                <a:latin typeface="Consolas" panose="020B0609020204030204" pitchFamily="49" charset="0"/>
              </a:rPr>
              <a:t>        converted = cv2.cvtColor(np.array(im), cv2.</a:t>
            </a:r>
            <a:r>
              <a:rPr lang="en-US" sz="700" b="0">
                <a:solidFill>
                  <a:srgbClr val="FFB86C"/>
                </a:solidFill>
                <a:effectLst/>
                <a:latin typeface="Consolas" panose="020B0609020204030204" pitchFamily="49" charset="0"/>
              </a:rPr>
              <a:t>COLOR_RGB2BGR</a:t>
            </a:r>
            <a:r>
              <a:rPr lang="en-US" sz="700" b="0">
                <a:solidFill>
                  <a:srgbClr val="E6E6E6"/>
                </a:solidFill>
                <a:effectLst/>
                <a:latin typeface="Consolas" panose="020B0609020204030204" pitchFamily="49" charset="0"/>
              </a:rPr>
              <a:t>)</a:t>
            </a:r>
          </a:p>
          <a:p>
            <a:r>
              <a:rPr lang="en-US" sz="700" b="0">
                <a:solidFill>
                  <a:srgbClr val="E6E6E6"/>
                </a:solidFill>
                <a:effectLst/>
                <a:latin typeface="Consolas" panose="020B0609020204030204" pitchFamily="49" charset="0"/>
              </a:rPr>
              <a:t>        cv2.imshow(</a:t>
            </a:r>
            <a:r>
              <a:rPr lang="en-US" sz="700" b="0">
                <a:solidFill>
                  <a:srgbClr val="19F9D8"/>
                </a:solidFill>
                <a:effectLst/>
                <a:latin typeface="Consolas" panose="020B0609020204030204" pitchFamily="49" charset="0"/>
              </a:rPr>
              <a:t>'Predicted'</a:t>
            </a:r>
            <a:r>
              <a:rPr lang="en-US" sz="700" b="0">
                <a:solidFill>
                  <a:srgbClr val="E6E6E6"/>
                </a:solidFill>
                <a:effectLst/>
                <a:latin typeface="Consolas" panose="020B0609020204030204" pitchFamily="49" charset="0"/>
              </a:rPr>
              <a:t>, converted)</a:t>
            </a:r>
          </a:p>
          <a:p>
            <a:r>
              <a:rPr lang="en-US" sz="700" b="0">
                <a:solidFill>
                  <a:srgbClr val="E6E6E6"/>
                </a:solidFill>
                <a:effectLst/>
                <a:latin typeface="Consolas" panose="020B0609020204030204" pitchFamily="49" charset="0"/>
              </a:rPr>
              <a:t>        number_of_labels = </a:t>
            </a:r>
            <a:r>
              <a:rPr lang="en-US" sz="700" b="0">
                <a:solidFill>
                  <a:srgbClr val="6FC1FF"/>
                </a:solidFill>
                <a:effectLst/>
                <a:latin typeface="Consolas" panose="020B0609020204030204" pitchFamily="49" charset="0"/>
              </a:rPr>
              <a:t>len</a:t>
            </a:r>
            <a:r>
              <a:rPr lang="en-US" sz="700" b="0">
                <a:solidFill>
                  <a:srgbClr val="E6E6E6"/>
                </a:solidFill>
                <a:effectLst/>
                <a:latin typeface="Consolas" panose="020B0609020204030204" pitchFamily="49" charset="0"/>
              </a:rPr>
              <a:t>(labels)</a:t>
            </a:r>
          </a:p>
          <a:p>
            <a:r>
              <a:rPr lang="en-US" sz="700" b="0">
                <a:solidFill>
                  <a:srgbClr val="E6E6E6"/>
                </a:solidFill>
                <a:effectLst/>
                <a:latin typeface="Consolas" panose="020B0609020204030204" pitchFamily="49" charset="0"/>
              </a:rPr>
              <a:t>        tsThread = Thread(</a:t>
            </a:r>
            <a:r>
              <a:rPr lang="en-US" sz="700" b="0">
                <a:solidFill>
                  <a:srgbClr val="BBBBBB"/>
                </a:solidFill>
                <a:effectLst/>
                <a:latin typeface="Consolas" panose="020B0609020204030204" pitchFamily="49" charset="0"/>
              </a:rPr>
              <a:t>target</a:t>
            </a:r>
            <a:r>
              <a:rPr lang="en-US" sz="700" b="0">
                <a:solidFill>
                  <a:srgbClr val="E6E6E6"/>
                </a:solidFill>
                <a:effectLst/>
                <a:latin typeface="Consolas" panose="020B0609020204030204" pitchFamily="49" charset="0"/>
              </a:rPr>
              <a:t> = updateToThingSpeak)</a:t>
            </a:r>
          </a:p>
          <a:p>
            <a:r>
              <a:rPr lang="en-US" sz="700" b="0">
                <a:solidFill>
                  <a:srgbClr val="E6E6E6"/>
                </a:solidFill>
                <a:effectLst/>
                <a:latin typeface="Consolas" panose="020B0609020204030204" pitchFamily="49" charset="0"/>
              </a:rPr>
              <a:t>        tsThread.start()</a:t>
            </a:r>
          </a:p>
          <a:p>
            <a:r>
              <a:rPr lang="en-US" sz="700" b="0">
                <a:solidFill>
                  <a:srgbClr val="E6E6E6"/>
                </a:solidFill>
                <a:effectLst/>
                <a:latin typeface="Consolas" panose="020B0609020204030204" pitchFamily="49" charset="0"/>
              </a:rPr>
              <a:t>        fps.update()</a:t>
            </a:r>
          </a:p>
          <a:p>
            <a:r>
              <a:rPr lang="en-US" sz="700" b="0">
                <a:solidFill>
                  <a:srgbClr val="E6E6E6"/>
                </a:solidFill>
                <a:effectLst/>
                <a:latin typeface="Consolas" panose="020B0609020204030204" pitchFamily="49" charset="0"/>
              </a:rPr>
              <a:t>        </a:t>
            </a:r>
            <a:r>
              <a:rPr lang="en-US" sz="700" b="0">
                <a:solidFill>
                  <a:srgbClr val="FF75B5"/>
                </a:solidFill>
                <a:effectLst/>
                <a:latin typeface="Consolas" panose="020B0609020204030204" pitchFamily="49" charset="0"/>
              </a:rPr>
              <a:t>if</a:t>
            </a:r>
            <a:r>
              <a:rPr lang="en-US" sz="700" b="0">
                <a:solidFill>
                  <a:srgbClr val="E6E6E6"/>
                </a:solidFill>
                <a:effectLst/>
                <a:latin typeface="Consolas" panose="020B0609020204030204" pitchFamily="49" charset="0"/>
              </a:rPr>
              <a:t> (cv2.waitKey(</a:t>
            </a:r>
            <a:r>
              <a:rPr lang="en-US" sz="700" b="0">
                <a:solidFill>
                  <a:srgbClr val="FFB86C"/>
                </a:solidFill>
                <a:effectLst/>
                <a:latin typeface="Consolas" panose="020B0609020204030204" pitchFamily="49" charset="0"/>
              </a:rPr>
              <a:t>1</a:t>
            </a:r>
            <a:r>
              <a:rPr lang="en-US" sz="700" b="0">
                <a:solidFill>
                  <a:srgbClr val="E6E6E6"/>
                </a:solidFill>
                <a:effectLst/>
                <a:latin typeface="Consolas" panose="020B0609020204030204" pitchFamily="49" charset="0"/>
              </a:rPr>
              <a:t>) &amp; </a:t>
            </a:r>
            <a:r>
              <a:rPr lang="en-US" sz="700" b="0">
                <a:solidFill>
                  <a:srgbClr val="FFB86C"/>
                </a:solidFill>
                <a:effectLst/>
                <a:latin typeface="Consolas" panose="020B0609020204030204" pitchFamily="49" charset="0"/>
              </a:rPr>
              <a:t>0xFF</a:t>
            </a:r>
            <a:r>
              <a:rPr lang="en-US" sz="700" b="0">
                <a:solidFill>
                  <a:srgbClr val="E6E6E6"/>
                </a:solidFill>
                <a:effectLst/>
                <a:latin typeface="Consolas" panose="020B0609020204030204" pitchFamily="49" charset="0"/>
              </a:rPr>
              <a:t>) </a:t>
            </a:r>
            <a:r>
              <a:rPr lang="en-US" sz="700" b="0">
                <a:solidFill>
                  <a:srgbClr val="FFCC95"/>
                </a:solidFill>
                <a:effectLst/>
                <a:latin typeface="Consolas" panose="020B0609020204030204" pitchFamily="49" charset="0"/>
              </a:rPr>
              <a:t>==</a:t>
            </a:r>
            <a:r>
              <a:rPr lang="en-US" sz="700" b="0">
                <a:solidFill>
                  <a:srgbClr val="E6E6E6"/>
                </a:solidFill>
                <a:effectLst/>
                <a:latin typeface="Consolas" panose="020B0609020204030204" pitchFamily="49" charset="0"/>
              </a:rPr>
              <a:t> </a:t>
            </a:r>
            <a:r>
              <a:rPr lang="en-US" sz="700" b="0">
                <a:solidFill>
                  <a:srgbClr val="6FC1FF"/>
                </a:solidFill>
                <a:effectLst/>
                <a:latin typeface="Consolas" panose="020B0609020204030204" pitchFamily="49" charset="0"/>
              </a:rPr>
              <a:t>ord</a:t>
            </a:r>
            <a:r>
              <a:rPr lang="en-US" sz="700" b="0">
                <a:solidFill>
                  <a:srgbClr val="E6E6E6"/>
                </a:solidFill>
                <a:effectLst/>
                <a:latin typeface="Consolas" panose="020B0609020204030204" pitchFamily="49" charset="0"/>
              </a:rPr>
              <a:t>(</a:t>
            </a:r>
            <a:r>
              <a:rPr lang="en-US" sz="700" b="0">
                <a:solidFill>
                  <a:srgbClr val="19F9D8"/>
                </a:solidFill>
                <a:effectLst/>
                <a:latin typeface="Consolas" panose="020B0609020204030204" pitchFamily="49" charset="0"/>
              </a:rPr>
              <a:t>'q'</a:t>
            </a:r>
            <a:r>
              <a:rPr lang="en-US" sz="700" b="0">
                <a:solidFill>
                  <a:srgbClr val="E6E6E6"/>
                </a:solidFill>
                <a:effectLst/>
                <a:latin typeface="Consolas" panose="020B0609020204030204" pitchFamily="49" charset="0"/>
              </a:rPr>
              <a:t>):</a:t>
            </a:r>
          </a:p>
          <a:p>
            <a:r>
              <a:rPr lang="en-US" sz="700" b="0">
                <a:solidFill>
                  <a:srgbClr val="E6E6E6"/>
                </a:solidFill>
                <a:effectLst/>
                <a:latin typeface="Consolas" panose="020B0609020204030204" pitchFamily="49" charset="0"/>
              </a:rPr>
              <a:t>            </a:t>
            </a:r>
            <a:r>
              <a:rPr lang="en-US" sz="700" b="0">
                <a:solidFill>
                  <a:srgbClr val="FF75B5"/>
                </a:solidFill>
                <a:effectLst/>
                <a:latin typeface="Consolas" panose="020B0609020204030204" pitchFamily="49" charset="0"/>
              </a:rPr>
              <a:t>break</a:t>
            </a:r>
            <a:endParaRPr lang="en-US" sz="700" b="0">
              <a:solidFill>
                <a:srgbClr val="E6E6E6"/>
              </a:solidFill>
              <a:effectLst/>
              <a:latin typeface="Consolas" panose="020B0609020204030204" pitchFamily="49" charset="0"/>
            </a:endParaRPr>
          </a:p>
          <a:p>
            <a:r>
              <a:rPr lang="en-US" sz="700" b="0">
                <a:solidFill>
                  <a:srgbClr val="E6E6E6"/>
                </a:solidFill>
                <a:effectLst/>
                <a:latin typeface="Consolas" panose="020B0609020204030204" pitchFamily="49" charset="0"/>
              </a:rPr>
              <a:t>    fps.stop()</a:t>
            </a:r>
          </a:p>
          <a:p>
            <a:r>
              <a:rPr lang="en-US" sz="700" b="0">
                <a:solidFill>
                  <a:srgbClr val="E6E6E6"/>
                </a:solidFill>
                <a:effectLst/>
                <a:latin typeface="Consolas" panose="020B0609020204030204" pitchFamily="49" charset="0"/>
              </a:rPr>
              <a:t>    cv2.destroyAllWindows()</a:t>
            </a:r>
          </a:p>
          <a:p>
            <a:r>
              <a:rPr lang="en-US" sz="700" b="0">
                <a:solidFill>
                  <a:srgbClr val="E6E6E6"/>
                </a:solidFill>
                <a:effectLst/>
                <a:latin typeface="Consolas" panose="020B0609020204030204" pitchFamily="49" charset="0"/>
              </a:rPr>
              <a:t>    vs.stop()</a:t>
            </a:r>
          </a:p>
          <a:p>
            <a:r>
              <a:rPr lang="en-US" sz="700" b="0">
                <a:solidFill>
                  <a:srgbClr val="FF75B5"/>
                </a:solidFill>
                <a:effectLst/>
                <a:latin typeface="Consolas" panose="020B0609020204030204" pitchFamily="49" charset="0"/>
              </a:rPr>
              <a:t>if</a:t>
            </a:r>
            <a:r>
              <a:rPr lang="en-US" sz="700" b="0">
                <a:solidFill>
                  <a:srgbClr val="E6E6E6"/>
                </a:solidFill>
                <a:effectLst/>
                <a:latin typeface="Consolas" panose="020B0609020204030204" pitchFamily="49" charset="0"/>
              </a:rPr>
              <a:t> </a:t>
            </a:r>
            <a:r>
              <a:rPr lang="en-US" sz="700" b="0">
                <a:solidFill>
                  <a:srgbClr val="FFCC95"/>
                </a:solidFill>
                <a:effectLst/>
                <a:latin typeface="Consolas" panose="020B0609020204030204" pitchFamily="49" charset="0"/>
              </a:rPr>
              <a:t>__name__</a:t>
            </a:r>
            <a:r>
              <a:rPr lang="en-US" sz="700" b="0">
                <a:solidFill>
                  <a:srgbClr val="E6E6E6"/>
                </a:solidFill>
                <a:effectLst/>
                <a:latin typeface="Consolas" panose="020B0609020204030204" pitchFamily="49" charset="0"/>
              </a:rPr>
              <a:t> </a:t>
            </a:r>
            <a:r>
              <a:rPr lang="en-US" sz="700" b="0">
                <a:solidFill>
                  <a:srgbClr val="FFCC95"/>
                </a:solidFill>
                <a:effectLst/>
                <a:latin typeface="Consolas" panose="020B0609020204030204" pitchFamily="49" charset="0"/>
              </a:rPr>
              <a:t>==</a:t>
            </a:r>
            <a:r>
              <a:rPr lang="en-US" sz="700" b="0">
                <a:solidFill>
                  <a:srgbClr val="E6E6E6"/>
                </a:solidFill>
                <a:effectLst/>
                <a:latin typeface="Consolas" panose="020B0609020204030204" pitchFamily="49" charset="0"/>
              </a:rPr>
              <a:t> </a:t>
            </a:r>
            <a:r>
              <a:rPr lang="en-US" sz="700" b="0">
                <a:solidFill>
                  <a:srgbClr val="19F9D8"/>
                </a:solidFill>
                <a:effectLst/>
                <a:latin typeface="Consolas" panose="020B0609020204030204" pitchFamily="49" charset="0"/>
              </a:rPr>
              <a:t>'__main__'</a:t>
            </a:r>
            <a:r>
              <a:rPr lang="en-US" sz="700" b="0">
                <a:solidFill>
                  <a:srgbClr val="E6E6E6"/>
                </a:solidFill>
                <a:effectLst/>
                <a:latin typeface="Consolas" panose="020B0609020204030204" pitchFamily="49" charset="0"/>
              </a:rPr>
              <a:t>:</a:t>
            </a:r>
          </a:p>
          <a:p>
            <a:r>
              <a:rPr lang="en-US" sz="700" b="0">
                <a:solidFill>
                  <a:srgbClr val="E6E6E6"/>
                </a:solidFill>
                <a:effectLst/>
                <a:latin typeface="Consolas" panose="020B0609020204030204" pitchFamily="49" charset="0"/>
              </a:rPr>
              <a:t>    detect()</a:t>
            </a:r>
          </a:p>
        </p:txBody>
      </p:sp>
    </p:spTree>
    <p:extLst>
      <p:ext uri="{BB962C8B-B14F-4D97-AF65-F5344CB8AC3E}">
        <p14:creationId xmlns:p14="http://schemas.microsoft.com/office/powerpoint/2010/main" val="85490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a:spLocks noGrp="1"/>
          </p:cNvSpPr>
          <p:nvPr>
            <p:ph type="ctrTitle"/>
          </p:nvPr>
        </p:nvSpPr>
        <p:spPr>
          <a:xfrm>
            <a:off x="719625" y="1553350"/>
            <a:ext cx="7704900" cy="1176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a:latin typeface="Segoe UI Variable Text Semibold" pitchFamily="2" charset="0"/>
                <a:ea typeface="Inter Tight" panose="020B0604020202020204" charset="0"/>
                <a:cs typeface="Inter Tight" panose="020B0604020202020204" charset="0"/>
                <a:sym typeface="Rajdhani Light"/>
              </a:rPr>
              <a:t>Cảm ơn Thầy và các bạn đã lắng nghe</a:t>
            </a:r>
            <a:endParaRPr sz="5400" b="1">
              <a:latin typeface="Segoe UI Variable Display Light" pitchFamily="2" charset="0"/>
              <a:ea typeface="Inter Tight" panose="020B0604020202020204" charset="0"/>
              <a:cs typeface="Inter Tight" panose="020B0604020202020204" charset="0"/>
              <a:sym typeface="Rajdhani Light"/>
            </a:endParaRPr>
          </a:p>
        </p:txBody>
      </p:sp>
      <p:sp>
        <p:nvSpPr>
          <p:cNvPr id="317" name="Google Shape;317;p29"/>
          <p:cNvSpPr/>
          <p:nvPr/>
        </p:nvSpPr>
        <p:spPr>
          <a:xfrm flipH="1">
            <a:off x="7713400" y="415032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18" name="Google Shape;318;p29"/>
          <p:cNvSpPr/>
          <p:nvPr/>
        </p:nvSpPr>
        <p:spPr>
          <a:xfrm>
            <a:off x="7405300" y="7730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19" name="Google Shape;319;p29"/>
          <p:cNvSpPr/>
          <p:nvPr/>
        </p:nvSpPr>
        <p:spPr>
          <a:xfrm>
            <a:off x="7971700" y="7730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20" name="Google Shape;320;p29"/>
          <p:cNvSpPr/>
          <p:nvPr/>
        </p:nvSpPr>
        <p:spPr>
          <a:xfrm>
            <a:off x="8538100" y="773050"/>
            <a:ext cx="198900" cy="19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4" name="Subtitle 3">
            <a:extLst>
              <a:ext uri="{FF2B5EF4-FFF2-40B4-BE49-F238E27FC236}">
                <a16:creationId xmlns:a16="http://schemas.microsoft.com/office/drawing/2014/main" id="{BE771CB2-408F-4A68-823A-5A9D72C93EEE}"/>
              </a:ext>
            </a:extLst>
          </p:cNvPr>
          <p:cNvSpPr>
            <a:spLocks noGrp="1"/>
          </p:cNvSpPr>
          <p:nvPr>
            <p:ph type="subTitle" idx="1"/>
          </p:nvPr>
        </p:nvSpPr>
        <p:spPr/>
        <p:txBody>
          <a:bodyPr/>
          <a:lstStyle/>
          <a:p>
            <a:r>
              <a:rPr lang="en-US"/>
              <a:t>End of Presentation</a:t>
            </a:r>
          </a:p>
        </p:txBody>
      </p:sp>
    </p:spTree>
    <p:extLst>
      <p:ext uri="{BB962C8B-B14F-4D97-AF65-F5344CB8AC3E}">
        <p14:creationId xmlns:p14="http://schemas.microsoft.com/office/powerpoint/2010/main" val="1109255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Segoe UI Variable Text Semibold" pitchFamily="2" charset="0"/>
              </a:rPr>
              <a:t>Giới thiệu về đồ án</a:t>
            </a:r>
            <a:endParaRPr b="1">
              <a:latin typeface="Segoe UI Variable Text Semibold" pitchFamily="2" charset="0"/>
            </a:endParaRPr>
          </a:p>
        </p:txBody>
      </p:sp>
      <p:sp>
        <p:nvSpPr>
          <p:cNvPr id="383" name="Google Shape;383;p34"/>
          <p:cNvSpPr txBox="1">
            <a:spLocks noGrp="1"/>
          </p:cNvSpPr>
          <p:nvPr>
            <p:ph type="subTitle" idx="2"/>
          </p:nvPr>
        </p:nvSpPr>
        <p:spPr>
          <a:xfrm>
            <a:off x="1014874" y="2088941"/>
            <a:ext cx="7114251" cy="2609534"/>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dirty="0" err="1">
                <a:latin typeface="Inter Tight" panose="020B0604020202020204" charset="0"/>
                <a:ea typeface="Inter Tight" panose="020B0604020202020204" charset="0"/>
                <a:cs typeface="Inter Tight" panose="020B0604020202020204" charset="0"/>
              </a:rPr>
              <a:t>Đồ</a:t>
            </a:r>
            <a:r>
              <a:rPr lang="en-US" dirty="0">
                <a:latin typeface="Inter Tight" panose="020B0604020202020204" charset="0"/>
                <a:ea typeface="Inter Tight" panose="020B0604020202020204" charset="0"/>
                <a:cs typeface="Inter Tight" panose="020B0604020202020204" charset="0"/>
              </a:rPr>
              <a:t> </a:t>
            </a:r>
            <a:r>
              <a:rPr lang="en-US" dirty="0" err="1">
                <a:latin typeface="Inter Tight" panose="020B0604020202020204" charset="0"/>
                <a:ea typeface="Inter Tight" panose="020B0604020202020204" charset="0"/>
                <a:cs typeface="Inter Tight" panose="020B0604020202020204" charset="0"/>
              </a:rPr>
              <a:t>án</a:t>
            </a:r>
            <a:r>
              <a:rPr lang="en-US" dirty="0">
                <a:latin typeface="Inter Tight" panose="020B0604020202020204" charset="0"/>
                <a:ea typeface="Inter Tight" panose="020B0604020202020204" charset="0"/>
                <a:cs typeface="Inter Tight" panose="020B0604020202020204" charset="0"/>
              </a:rPr>
              <a:t> </a:t>
            </a:r>
            <a:r>
              <a:rPr lang="en-US" dirty="0" err="1">
                <a:latin typeface="Inter Tight" panose="020B0604020202020204" charset="0"/>
                <a:ea typeface="Inter Tight" panose="020B0604020202020204" charset="0"/>
                <a:cs typeface="Inter Tight" panose="020B0604020202020204" charset="0"/>
              </a:rPr>
              <a:t>này</a:t>
            </a:r>
            <a:r>
              <a:rPr lang="en-US" dirty="0">
                <a:latin typeface="Inter Tight" panose="020B0604020202020204" charset="0"/>
                <a:ea typeface="Inter Tight" panose="020B0604020202020204" charset="0"/>
                <a:cs typeface="Inter Tight" panose="020B0604020202020204" charset="0"/>
              </a:rPr>
              <a:t> </a:t>
            </a:r>
            <a:r>
              <a:rPr lang="en-US" dirty="0" err="1">
                <a:latin typeface="Inter Tight" panose="020B0604020202020204" charset="0"/>
                <a:ea typeface="Inter Tight" panose="020B0604020202020204" charset="0"/>
                <a:cs typeface="Inter Tight" panose="020B0604020202020204" charset="0"/>
              </a:rPr>
              <a:t>xoay</a:t>
            </a:r>
            <a:r>
              <a:rPr lang="en-US" dirty="0">
                <a:latin typeface="Inter Tight" panose="020B0604020202020204" charset="0"/>
                <a:ea typeface="Inter Tight" panose="020B0604020202020204" charset="0"/>
                <a:cs typeface="Inter Tight" panose="020B0604020202020204" charset="0"/>
              </a:rPr>
              <a:t> </a:t>
            </a:r>
            <a:r>
              <a:rPr lang="en-US" dirty="0" err="1">
                <a:latin typeface="Inter Tight" panose="020B0604020202020204" charset="0"/>
                <a:ea typeface="Inter Tight" panose="020B0604020202020204" charset="0"/>
                <a:cs typeface="Inter Tight" panose="020B0604020202020204" charset="0"/>
              </a:rPr>
              <a:t>quanh</a:t>
            </a:r>
            <a:r>
              <a:rPr lang="en-US" dirty="0">
                <a:latin typeface="Inter Tight" panose="020B0604020202020204" charset="0"/>
                <a:ea typeface="Inter Tight" panose="020B0604020202020204" charset="0"/>
                <a:cs typeface="Inter Tight" panose="020B0604020202020204" charset="0"/>
              </a:rPr>
              <a:t> việc </a:t>
            </a:r>
            <a:r>
              <a:rPr lang="vi-VN" dirty="0">
                <a:latin typeface="Inter Tight" panose="020B0604020202020204" charset="0"/>
                <a:ea typeface="Inter Tight" panose="020B0604020202020204" charset="0"/>
                <a:cs typeface="Inter Tight" panose="020B0604020202020204" charset="0"/>
              </a:rPr>
              <a:t>sử dụng bộ vi điều khiển Arduino làm trung tâm xử lý, kết hợp với cảm biến nhiệt và khói để phát hiện các dấu hiệu ban đầu của hỏa hoạn. Đặc biệt, hệ thống còn tích hợp mô hình nhận diện hình ảnh YOLOV8, một trong những mô hình tiên tiến nhất hiện nay trong lĩnh vực thị giác máy tính, để nhận diện ngọn lửa từ các camera an ninh. Khi phát hiện nguy cơ cháy, hệ thống sẽ tự động kích hoạt các biện pháp ứng phó như báo động, thông báo tới các đơn vị cứu hỏa và kích hoạt hệ thống phun nước tự động. Đây là một giải pháp toàn diện, hiệu quả, hứa hẹn mang lại một tầm cao mới trong công tác phòng chống cháy nổ, góp phần bảo vệ tài sản và tính mạng con người.</a:t>
            </a:r>
          </a:p>
          <a:p>
            <a:pPr marL="0" lvl="0" indent="0" algn="just" rtl="0">
              <a:lnSpc>
                <a:spcPct val="150000"/>
              </a:lnSpc>
              <a:spcBef>
                <a:spcPts val="0"/>
              </a:spcBef>
              <a:spcAft>
                <a:spcPts val="0"/>
              </a:spcAft>
              <a:buNone/>
            </a:pPr>
            <a:endParaRPr lang="vi-VN" dirty="0">
              <a:latin typeface="Inter Tight" panose="020B0604020202020204" charset="0"/>
              <a:ea typeface="Inter Tight" panose="020B0604020202020204" charset="0"/>
              <a:cs typeface="Inter Tight" panose="020B0604020202020204" charset="0"/>
            </a:endParaRPr>
          </a:p>
          <a:p>
            <a:pPr marL="0" lvl="0" indent="0" algn="just" rtl="0">
              <a:lnSpc>
                <a:spcPct val="150000"/>
              </a:lnSpc>
              <a:spcBef>
                <a:spcPts val="0"/>
              </a:spcBef>
              <a:spcAft>
                <a:spcPts val="0"/>
              </a:spcAft>
              <a:buNone/>
            </a:pPr>
            <a:endParaRPr lang="vi-VN" dirty="0">
              <a:latin typeface="Inter Tight" panose="020B0604020202020204" charset="0"/>
              <a:ea typeface="Inter Tight" panose="020B0604020202020204" charset="0"/>
              <a:cs typeface="Inter Tight" panose="020B0604020202020204" charset="0"/>
            </a:endParaRPr>
          </a:p>
          <a:p>
            <a:pPr marL="0" lvl="0" indent="0" algn="just" rtl="0">
              <a:lnSpc>
                <a:spcPct val="150000"/>
              </a:lnSpc>
              <a:spcBef>
                <a:spcPts val="0"/>
              </a:spcBef>
              <a:spcAft>
                <a:spcPts val="0"/>
              </a:spcAft>
              <a:buNone/>
            </a:pPr>
            <a:endParaRPr lang="vi-VN" dirty="0">
              <a:latin typeface="Inter Tight" panose="020B0604020202020204" charset="0"/>
              <a:ea typeface="Inter Tight" panose="020B0604020202020204" charset="0"/>
              <a:cs typeface="Inter Tight" panose="020B0604020202020204" charset="0"/>
            </a:endParaRPr>
          </a:p>
          <a:p>
            <a:pPr marL="0" lvl="0" indent="0" algn="just" rtl="0">
              <a:lnSpc>
                <a:spcPct val="150000"/>
              </a:lnSpc>
              <a:spcBef>
                <a:spcPts val="0"/>
              </a:spcBef>
              <a:spcAft>
                <a:spcPts val="0"/>
              </a:spcAft>
              <a:buNone/>
            </a:pPr>
            <a:endParaRPr lang="vi-VN" dirty="0">
              <a:latin typeface="Inter Tight" panose="020B0604020202020204" charset="0"/>
              <a:ea typeface="Inter Tight" panose="020B0604020202020204" charset="0"/>
              <a:cs typeface="Inter Tight" panose="020B0604020202020204" charset="0"/>
            </a:endParaRPr>
          </a:p>
          <a:p>
            <a:pPr marL="0" lvl="0" indent="0" algn="just" rtl="0">
              <a:lnSpc>
                <a:spcPct val="150000"/>
              </a:lnSpc>
              <a:spcBef>
                <a:spcPts val="0"/>
              </a:spcBef>
              <a:spcAft>
                <a:spcPts val="0"/>
              </a:spcAft>
              <a:buNone/>
            </a:pPr>
            <a:endParaRPr lang="vi-VN" dirty="0">
              <a:latin typeface="Inter Tight" panose="020B0604020202020204" charset="0"/>
              <a:ea typeface="Inter Tight" panose="020B0604020202020204" charset="0"/>
              <a:cs typeface="Inter Tight" panose="020B0604020202020204" charset="0"/>
            </a:endParaRPr>
          </a:p>
          <a:p>
            <a:pPr marL="0" lvl="0" indent="0" algn="just" rtl="0">
              <a:lnSpc>
                <a:spcPct val="150000"/>
              </a:lnSpc>
              <a:spcBef>
                <a:spcPts val="0"/>
              </a:spcBef>
              <a:spcAft>
                <a:spcPts val="0"/>
              </a:spcAft>
              <a:buNone/>
            </a:pPr>
            <a:r>
              <a:rPr lang="en-US" dirty="0">
                <a:latin typeface="Inter Tight" panose="020B0604020202020204" charset="0"/>
                <a:ea typeface="Inter Tight" panose="020B0604020202020204" charset="0"/>
                <a:cs typeface="Inter Tight" panose="020B0604020202020204" charset="0"/>
              </a:rPr>
              <a:t> </a:t>
            </a:r>
          </a:p>
        </p:txBody>
      </p:sp>
      <p:sp>
        <p:nvSpPr>
          <p:cNvPr id="384" name="Google Shape;384;p34"/>
          <p:cNvSpPr txBox="1">
            <a:spLocks noGrp="1"/>
          </p:cNvSpPr>
          <p:nvPr>
            <p:ph type="subTitle" idx="3"/>
          </p:nvPr>
        </p:nvSpPr>
        <p:spPr>
          <a:xfrm>
            <a:off x="1014875" y="1755400"/>
            <a:ext cx="3239100" cy="44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Segoe UI Variable Display Semib" pitchFamily="2" charset="0"/>
                <a:cs typeface="Rajdhani SemiBold" panose="020B0604020202020204" charset="0"/>
              </a:rPr>
              <a:t>Mô tả</a:t>
            </a:r>
            <a:endParaRPr>
              <a:latin typeface="Segoe UI Variable Display Semib" pitchFamily="2" charset="0"/>
              <a:cs typeface="Rajdhani SemiBold" panose="020B0604020202020204"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909153-EF6A-4642-A610-DAC8A80FB17C}"/>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90F15194-B6A7-4757-ABEF-F83265AD9043}"/>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3CCEAC50-0B72-4676-AC33-333AC64B7FCC}"/>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046BF0FE-01A7-46CF-B4E8-3CD78B5AB5E7}"/>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DB79452A-2A38-4F14-BA47-56E4F1D55129}"/>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79149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egoe UI Variable Text Semibold" pitchFamily="2" charset="0"/>
                <a:cs typeface="Rajdhani SemiBold" panose="020B0604020202020204" charset="0"/>
              </a:rPr>
              <a:t>Mục lục</a:t>
            </a:r>
            <a:endParaRPr>
              <a:latin typeface="Segoe UI Variable Text Semibold" pitchFamily="2" charset="0"/>
              <a:cs typeface="Rajdhani SemiBold" panose="020B0604020202020204" charset="0"/>
            </a:endParaRPr>
          </a:p>
        </p:txBody>
      </p:sp>
      <p:sp>
        <p:nvSpPr>
          <p:cNvPr id="335" name="Google Shape;335;p31"/>
          <p:cNvSpPr txBox="1">
            <a:spLocks noGrp="1"/>
          </p:cNvSpPr>
          <p:nvPr>
            <p:ph type="title" idx="2"/>
          </p:nvPr>
        </p:nvSpPr>
        <p:spPr>
          <a:xfrm>
            <a:off x="81185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37" name="Google Shape;337;p31"/>
          <p:cNvSpPr txBox="1">
            <a:spLocks noGrp="1"/>
          </p:cNvSpPr>
          <p:nvPr>
            <p:ph type="title" idx="4"/>
          </p:nvPr>
        </p:nvSpPr>
        <p:spPr>
          <a:xfrm>
            <a:off x="5611899"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41" name="Google Shape;341;p31"/>
          <p:cNvSpPr txBox="1">
            <a:spLocks noGrp="1"/>
          </p:cNvSpPr>
          <p:nvPr>
            <p:ph type="subTitle" idx="1"/>
          </p:nvPr>
        </p:nvSpPr>
        <p:spPr>
          <a:xfrm>
            <a:off x="720000" y="2056575"/>
            <a:ext cx="2305500" cy="447600"/>
          </a:xfrm>
          <a:prstGeom prst="rect">
            <a:avLst/>
          </a:prstGeom>
        </p:spPr>
        <p:txBody>
          <a:bodyPr spcFirstLastPara="1" wrap="square" lIns="91425" tIns="91425" rIns="91425" bIns="91425" anchor="b" anchorCtr="0">
            <a:noAutofit/>
          </a:bodyPr>
          <a:lstStyle/>
          <a:p>
            <a:pPr marL="0" indent="0"/>
            <a:r>
              <a:rPr lang="en" b="1" dirty="0">
                <a:latin typeface="Segoe UI Variable Text Semibold" pitchFamily="2" charset="0"/>
              </a:rPr>
              <a:t>YOLOV8</a:t>
            </a:r>
            <a:endParaRPr b="1" dirty="0">
              <a:latin typeface="Segoe UI Variable Text Semibold" pitchFamily="2" charset="0"/>
            </a:endParaRPr>
          </a:p>
        </p:txBody>
      </p:sp>
      <p:sp>
        <p:nvSpPr>
          <p:cNvPr id="342" name="Google Shape;342;p31"/>
          <p:cNvSpPr txBox="1">
            <a:spLocks noGrp="1"/>
          </p:cNvSpPr>
          <p:nvPr>
            <p:ph type="subTitle" idx="8"/>
          </p:nvPr>
        </p:nvSpPr>
        <p:spPr>
          <a:xfrm>
            <a:off x="5520048" y="2056575"/>
            <a:ext cx="3175925"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Segoe UI Variable Text Semibold" pitchFamily="2" charset="0"/>
              </a:rPr>
              <a:t>SƠ ĐỒ MẠCH</a:t>
            </a:r>
            <a:endParaRPr b="1" dirty="0">
              <a:latin typeface="Segoe UI Variable Text Semibold" pitchFamily="2" charset="0"/>
            </a:endParaRPr>
          </a:p>
        </p:txBody>
      </p:sp>
      <p:sp>
        <p:nvSpPr>
          <p:cNvPr id="347" name="Google Shape;347;p31"/>
          <p:cNvSpPr/>
          <p:nvPr/>
        </p:nvSpPr>
        <p:spPr>
          <a:xfrm>
            <a:off x="1546550" y="1480875"/>
            <a:ext cx="99600" cy="4476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48" name="Google Shape;348;p31"/>
          <p:cNvSpPr/>
          <p:nvPr/>
        </p:nvSpPr>
        <p:spPr>
          <a:xfrm>
            <a:off x="6346599" y="1480875"/>
            <a:ext cx="99600" cy="4476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047174" y="2686200"/>
            <a:ext cx="4780025" cy="921600"/>
          </a:xfrm>
          <a:prstGeom prst="rect">
            <a:avLst/>
          </a:prstGeom>
        </p:spPr>
        <p:txBody>
          <a:bodyPr spcFirstLastPara="1" wrap="square" lIns="91425" tIns="91425" rIns="91425" bIns="91425" anchor="t" anchorCtr="0">
            <a:noAutofit/>
          </a:bodyPr>
          <a:lstStyle/>
          <a:p>
            <a:pPr marL="0" indent="0"/>
            <a:r>
              <a:rPr lang="en-US" b="1" dirty="0">
                <a:latin typeface="Segoe UI Variable Text Semibold" pitchFamily="2" charset="0"/>
              </a:rPr>
              <a:t>YOLOV8</a:t>
            </a:r>
            <a:endParaRPr lang="vi-VN" b="1" dirty="0">
              <a:latin typeface="Segoe UI Variable Text Semibold" pitchFamily="2" charset="0"/>
            </a:endParaRPr>
          </a:p>
        </p:txBody>
      </p:sp>
      <p:sp>
        <p:nvSpPr>
          <p:cNvPr id="358" name="Google Shape;358;p32"/>
          <p:cNvSpPr txBox="1">
            <a:spLocks noGrp="1"/>
          </p:cNvSpPr>
          <p:nvPr>
            <p:ph type="title" idx="2"/>
          </p:nvPr>
        </p:nvSpPr>
        <p:spPr>
          <a:xfrm>
            <a:off x="4169625" y="1512400"/>
            <a:ext cx="151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60" name="Google Shape;360;p32"/>
          <p:cNvGrpSpPr/>
          <p:nvPr/>
        </p:nvGrpSpPr>
        <p:grpSpPr>
          <a:xfrm>
            <a:off x="8230000" y="1022500"/>
            <a:ext cx="198900" cy="1331700"/>
            <a:chOff x="8230000" y="1022500"/>
            <a:chExt cx="198900" cy="1331700"/>
          </a:xfrm>
        </p:grpSpPr>
        <p:sp>
          <p:nvSpPr>
            <p:cNvPr id="361" name="Google Shape;361;p32"/>
            <p:cNvSpPr/>
            <p:nvPr/>
          </p:nvSpPr>
          <p:spPr>
            <a:xfrm rot="5400000">
              <a:off x="8230000" y="1022500"/>
              <a:ext cx="198900" cy="19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62" name="Google Shape;362;p32"/>
            <p:cNvSpPr/>
            <p:nvPr/>
          </p:nvSpPr>
          <p:spPr>
            <a:xfrm rot="5400000">
              <a:off x="8230000" y="1588900"/>
              <a:ext cx="198900" cy="19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63" name="Google Shape;363;p32"/>
            <p:cNvSpPr/>
            <p:nvPr/>
          </p:nvSpPr>
          <p:spPr>
            <a:xfrm rot="5400000">
              <a:off x="8230000" y="2155300"/>
              <a:ext cx="198900" cy="19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sp>
        <p:nvSpPr>
          <p:cNvPr id="364" name="Google Shape;364;p32"/>
          <p:cNvSpPr/>
          <p:nvPr/>
        </p:nvSpPr>
        <p:spPr>
          <a:xfrm>
            <a:off x="504475" y="2955050"/>
            <a:ext cx="1247400" cy="1247400"/>
          </a:xfrm>
          <a:prstGeom prst="rtTriangle">
            <a:avLst/>
          </a:prstGeom>
          <a:solidFill>
            <a:srgbClr val="89BAC6">
              <a:alpha val="810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65" name="Google Shape;365;p32"/>
          <p:cNvSpPr/>
          <p:nvPr/>
        </p:nvSpPr>
        <p:spPr>
          <a:xfrm>
            <a:off x="5687025" y="1512400"/>
            <a:ext cx="198900" cy="8418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pic>
        <p:nvPicPr>
          <p:cNvPr id="4" name="Picture 3">
            <a:extLst>
              <a:ext uri="{FF2B5EF4-FFF2-40B4-BE49-F238E27FC236}">
                <a16:creationId xmlns:a16="http://schemas.microsoft.com/office/drawing/2014/main" id="{DDBEC907-00F7-453C-9F0C-24D57ED5F705}"/>
              </a:ext>
            </a:extLst>
          </p:cNvPr>
          <p:cNvPicPr>
            <a:picLocks noChangeAspect="1"/>
          </p:cNvPicPr>
          <p:nvPr/>
        </p:nvPicPr>
        <p:blipFill>
          <a:blip r:embed="rId3"/>
          <a:stretch>
            <a:fillRect/>
          </a:stretch>
        </p:blipFill>
        <p:spPr>
          <a:xfrm>
            <a:off x="708005" y="939618"/>
            <a:ext cx="3140269" cy="314026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Segoe UI Variable Text Semibold" pitchFamily="2" charset="0"/>
              </a:rPr>
              <a:t>Giới</a:t>
            </a:r>
            <a:r>
              <a:rPr lang="en-US" b="1" dirty="0">
                <a:latin typeface="Segoe UI Variable Text Semibold" pitchFamily="2" charset="0"/>
              </a:rPr>
              <a:t> </a:t>
            </a:r>
            <a:r>
              <a:rPr lang="en-US" b="1" dirty="0" err="1">
                <a:latin typeface="Segoe UI Variable Text Semibold" pitchFamily="2" charset="0"/>
              </a:rPr>
              <a:t>thiệu</a:t>
            </a:r>
            <a:r>
              <a:rPr lang="en-US" b="1" dirty="0">
                <a:latin typeface="Segoe UI Variable Text Semibold" pitchFamily="2" charset="0"/>
              </a:rPr>
              <a:t> </a:t>
            </a:r>
            <a:r>
              <a:rPr lang="en-US" b="1" dirty="0" err="1">
                <a:latin typeface="Segoe UI Variable Text Semibold" pitchFamily="2" charset="0"/>
              </a:rPr>
              <a:t>về</a:t>
            </a:r>
            <a:r>
              <a:rPr lang="en-US" b="1" dirty="0">
                <a:latin typeface="Segoe UI Variable Text Semibold" pitchFamily="2" charset="0"/>
              </a:rPr>
              <a:t> YOLOv8</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YOLOv8-table">
            <a:extLst>
              <a:ext uri="{FF2B5EF4-FFF2-40B4-BE49-F238E27FC236}">
                <a16:creationId xmlns:a16="http://schemas.microsoft.com/office/drawing/2014/main" id="{E6921E36-60F1-4C01-AD88-EF5E74B21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00" y="1752991"/>
            <a:ext cx="8022200" cy="287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93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68275" y="-882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Segoe UI Variable Text Semibold" pitchFamily="2" charset="0"/>
              </a:rPr>
              <a:t>1.1. </a:t>
            </a:r>
            <a:r>
              <a:rPr lang="en-US" b="1" dirty="0" err="1">
                <a:latin typeface="Segoe UI Variable Text Semibold" pitchFamily="2" charset="0"/>
              </a:rPr>
              <a:t>Kiến</a:t>
            </a:r>
            <a:r>
              <a:rPr lang="en-US" b="1" dirty="0">
                <a:latin typeface="Segoe UI Variable Text Semibold" pitchFamily="2" charset="0"/>
              </a:rPr>
              <a:t> </a:t>
            </a:r>
            <a:r>
              <a:rPr lang="en-US" b="1" dirty="0" err="1">
                <a:latin typeface="Segoe UI Variable Text Semibold" pitchFamily="2" charset="0"/>
              </a:rPr>
              <a:t>trúc</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YOLOv8-P5_structure">
            <a:extLst>
              <a:ext uri="{FF2B5EF4-FFF2-40B4-BE49-F238E27FC236}">
                <a16:creationId xmlns:a16="http://schemas.microsoft.com/office/drawing/2014/main" id="{0B7BF1D6-E5B6-46E2-894C-B3B3B07E8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929" y="403395"/>
            <a:ext cx="5449657" cy="474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51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Segoe UI Variable Text Semibold" pitchFamily="2" charset="0"/>
              </a:rPr>
              <a:t>1.2. Dataset</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03BE827-4AC4-435F-BE25-BBC21F7ED969}"/>
              </a:ext>
            </a:extLst>
          </p:cNvPr>
          <p:cNvPicPr>
            <a:picLocks noChangeAspect="1"/>
          </p:cNvPicPr>
          <p:nvPr/>
        </p:nvPicPr>
        <p:blipFill>
          <a:blip r:embed="rId3"/>
          <a:stretch>
            <a:fillRect/>
          </a:stretch>
        </p:blipFill>
        <p:spPr>
          <a:xfrm>
            <a:off x="1021255" y="945850"/>
            <a:ext cx="6100998" cy="3929635"/>
          </a:xfrm>
          <a:prstGeom prst="rect">
            <a:avLst/>
          </a:prstGeom>
        </p:spPr>
      </p:pic>
    </p:spTree>
    <p:extLst>
      <p:ext uri="{BB962C8B-B14F-4D97-AF65-F5344CB8AC3E}">
        <p14:creationId xmlns:p14="http://schemas.microsoft.com/office/powerpoint/2010/main" val="240700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1121800" y="1145800"/>
            <a:ext cx="511200" cy="5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sp>
        <p:nvSpPr>
          <p:cNvPr id="381" name="Google Shape;38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Segoe UI Variable Text Semibold" pitchFamily="2" charset="0"/>
              </a:rPr>
              <a:t>1.3. </a:t>
            </a:r>
            <a:r>
              <a:rPr lang="en-US" b="1" dirty="0" err="1">
                <a:latin typeface="Segoe UI Variable Text Semibold" pitchFamily="2" charset="0"/>
              </a:rPr>
              <a:t>Quá</a:t>
            </a:r>
            <a:r>
              <a:rPr lang="en-US" b="1" dirty="0">
                <a:latin typeface="Segoe UI Variable Text Semibold" pitchFamily="2" charset="0"/>
              </a:rPr>
              <a:t> </a:t>
            </a:r>
            <a:r>
              <a:rPr lang="en-US" b="1" dirty="0" err="1">
                <a:latin typeface="Segoe UI Variable Text Semibold" pitchFamily="2" charset="0"/>
              </a:rPr>
              <a:t>trình</a:t>
            </a:r>
            <a:r>
              <a:rPr lang="en-US" b="1" dirty="0">
                <a:latin typeface="Segoe UI Variable Text Semibold" pitchFamily="2" charset="0"/>
              </a:rPr>
              <a:t> </a:t>
            </a:r>
            <a:r>
              <a:rPr lang="en-US" b="1" dirty="0" err="1">
                <a:latin typeface="Segoe UI Variable Text Semibold" pitchFamily="2" charset="0"/>
              </a:rPr>
              <a:t>huấn</a:t>
            </a:r>
            <a:r>
              <a:rPr lang="en-US" b="1" dirty="0">
                <a:latin typeface="Segoe UI Variable Text Semibold" pitchFamily="2" charset="0"/>
              </a:rPr>
              <a:t> </a:t>
            </a:r>
            <a:r>
              <a:rPr lang="en-US" b="1" dirty="0" err="1">
                <a:latin typeface="Segoe UI Variable Text Semibold" pitchFamily="2" charset="0"/>
              </a:rPr>
              <a:t>luyện</a:t>
            </a:r>
            <a:endParaRPr b="1" dirty="0">
              <a:latin typeface="Segoe UI Variable Text Semibold" pitchFamily="2" charset="0"/>
            </a:endParaRPr>
          </a:p>
        </p:txBody>
      </p:sp>
      <p:sp>
        <p:nvSpPr>
          <p:cNvPr id="393" name="Google Shape;393;p34"/>
          <p:cNvSpPr/>
          <p:nvPr/>
        </p:nvSpPr>
        <p:spPr>
          <a:xfrm flipH="1">
            <a:off x="7935100" y="4072275"/>
            <a:ext cx="715500" cy="715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Tight"/>
              <a:ea typeface="Inter Tight"/>
              <a:cs typeface="Inter Tight"/>
              <a:sym typeface="Inter Tight"/>
            </a:endParaRPr>
          </a:p>
        </p:txBody>
      </p:sp>
      <p:grpSp>
        <p:nvGrpSpPr>
          <p:cNvPr id="18" name="Google Shape;5522;p63">
            <a:extLst>
              <a:ext uri="{FF2B5EF4-FFF2-40B4-BE49-F238E27FC236}">
                <a16:creationId xmlns:a16="http://schemas.microsoft.com/office/drawing/2014/main" id="{B4D342A4-DC91-4B39-813B-05E6A8001942}"/>
              </a:ext>
            </a:extLst>
          </p:cNvPr>
          <p:cNvGrpSpPr/>
          <p:nvPr/>
        </p:nvGrpSpPr>
        <p:grpSpPr>
          <a:xfrm>
            <a:off x="1191960" y="1232522"/>
            <a:ext cx="370879" cy="337755"/>
            <a:chOff x="-40378075" y="3267450"/>
            <a:chExt cx="317425" cy="289075"/>
          </a:xfrm>
          <a:solidFill>
            <a:schemeClr val="tx2"/>
          </a:solidFill>
        </p:grpSpPr>
        <p:sp>
          <p:nvSpPr>
            <p:cNvPr id="19" name="Google Shape;5523;p63">
              <a:extLst>
                <a:ext uri="{FF2B5EF4-FFF2-40B4-BE49-F238E27FC236}">
                  <a16:creationId xmlns:a16="http://schemas.microsoft.com/office/drawing/2014/main" id="{7A0DF9B3-07E2-4BDA-B4C2-07871858273B}"/>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24;p63">
              <a:extLst>
                <a:ext uri="{FF2B5EF4-FFF2-40B4-BE49-F238E27FC236}">
                  <a16:creationId xmlns:a16="http://schemas.microsoft.com/office/drawing/2014/main" id="{224841B2-E5E9-41CB-8745-5DBD0FFC1264}"/>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25;p63">
              <a:extLst>
                <a:ext uri="{FF2B5EF4-FFF2-40B4-BE49-F238E27FC236}">
                  <a16:creationId xmlns:a16="http://schemas.microsoft.com/office/drawing/2014/main" id="{9ACE8827-E19F-42E8-9AA1-90872CA98B8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6;p63">
              <a:extLst>
                <a:ext uri="{FF2B5EF4-FFF2-40B4-BE49-F238E27FC236}">
                  <a16:creationId xmlns:a16="http://schemas.microsoft.com/office/drawing/2014/main" id="{1F607BA1-68F7-42FC-BB64-636520F978D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71F288C-CE4F-45D0-B5C4-E211DFACE29C}"/>
              </a:ext>
            </a:extLst>
          </p:cNvPr>
          <p:cNvPicPr>
            <a:picLocks noChangeAspect="1"/>
          </p:cNvPicPr>
          <p:nvPr/>
        </p:nvPicPr>
        <p:blipFill>
          <a:blip r:embed="rId3"/>
          <a:stretch>
            <a:fillRect/>
          </a:stretch>
        </p:blipFill>
        <p:spPr>
          <a:xfrm>
            <a:off x="141929" y="1017725"/>
            <a:ext cx="4104248" cy="2736165"/>
          </a:xfrm>
          <a:prstGeom prst="rect">
            <a:avLst/>
          </a:prstGeom>
        </p:spPr>
      </p:pic>
      <p:pic>
        <p:nvPicPr>
          <p:cNvPr id="7" name="Picture 6">
            <a:extLst>
              <a:ext uri="{FF2B5EF4-FFF2-40B4-BE49-F238E27FC236}">
                <a16:creationId xmlns:a16="http://schemas.microsoft.com/office/drawing/2014/main" id="{4DE65D0B-2225-4072-B12D-C814E71C399F}"/>
              </a:ext>
            </a:extLst>
          </p:cNvPr>
          <p:cNvPicPr>
            <a:picLocks noChangeAspect="1"/>
          </p:cNvPicPr>
          <p:nvPr/>
        </p:nvPicPr>
        <p:blipFill>
          <a:blip r:embed="rId4"/>
          <a:stretch>
            <a:fillRect/>
          </a:stretch>
        </p:blipFill>
        <p:spPr>
          <a:xfrm>
            <a:off x="4246177" y="1017725"/>
            <a:ext cx="4104248" cy="2736165"/>
          </a:xfrm>
          <a:prstGeom prst="rect">
            <a:avLst/>
          </a:prstGeom>
        </p:spPr>
      </p:pic>
    </p:spTree>
    <p:extLst>
      <p:ext uri="{BB962C8B-B14F-4D97-AF65-F5344CB8AC3E}">
        <p14:creationId xmlns:p14="http://schemas.microsoft.com/office/powerpoint/2010/main" val="349974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trial Fibrillation in Children Clinical Case by Slidesgo">
  <a:themeElements>
    <a:clrScheme name="Simple Light">
      <a:dk1>
        <a:srgbClr val="2D2D2D"/>
      </a:dk1>
      <a:lt1>
        <a:srgbClr val="F4F4E9"/>
      </a:lt1>
      <a:dk2>
        <a:srgbClr val="606060"/>
      </a:dk2>
      <a:lt2>
        <a:srgbClr val="89BAC6"/>
      </a:lt2>
      <a:accent1>
        <a:srgbClr val="FFFFFF"/>
      </a:accent1>
      <a:accent2>
        <a:srgbClr val="FFFFFF"/>
      </a:accent2>
      <a:accent3>
        <a:srgbClr val="FFFFFF"/>
      </a:accent3>
      <a:accent4>
        <a:srgbClr val="FFFFFF"/>
      </a:accent4>
      <a:accent5>
        <a:srgbClr val="FFFFFF"/>
      </a:accent5>
      <a:accent6>
        <a:srgbClr val="FFFFFF"/>
      </a:accent6>
      <a:hlink>
        <a:srgbClr val="2D2D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1178</TotalTime>
  <Words>1698</Words>
  <Application>Microsoft Office PowerPoint</Application>
  <PresentationFormat>On-screen Show (16:9)</PresentationFormat>
  <Paragraphs>219</Paragraphs>
  <Slides>27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Segoe UI Variable Display Light</vt:lpstr>
      <vt:lpstr>Söhne</vt:lpstr>
      <vt:lpstr>Rajdhani SemiBold</vt:lpstr>
      <vt:lpstr>Segoe UI Variable Text Semibold</vt:lpstr>
      <vt:lpstr>Rajdhani</vt:lpstr>
      <vt:lpstr>Inter Tight</vt:lpstr>
      <vt:lpstr>Consolas</vt:lpstr>
      <vt:lpstr>Arial</vt:lpstr>
      <vt:lpstr>Segoe UI Variable Display Semib</vt:lpstr>
      <vt:lpstr>Atrial Fibrillation in Children Clinical Case by Slidesgo</vt:lpstr>
      <vt:lpstr>Xây dựng hệ thống IoT cảnh báo và chữa cháy thông minh sử dụng Arduino</vt:lpstr>
      <vt:lpstr>Danh sách thành viên nhóm 2</vt:lpstr>
      <vt:lpstr>Giới thiệu về đồ án</vt:lpstr>
      <vt:lpstr>Mục lục</vt:lpstr>
      <vt:lpstr>YOLOV8</vt:lpstr>
      <vt:lpstr>Giới thiệu về YOLOv8</vt:lpstr>
      <vt:lpstr>1.1. Kiến trúc</vt:lpstr>
      <vt:lpstr>1.2. Dataset</vt:lpstr>
      <vt:lpstr>1.3. Quá trình huấn luyện</vt:lpstr>
      <vt:lpstr>1.4. Kết quả</vt:lpstr>
      <vt:lpstr>1.4. Kết quả</vt:lpstr>
      <vt:lpstr>Sơ đồ mạch</vt:lpstr>
      <vt:lpstr>2.1. Các thiết bị sử dụng</vt:lpstr>
      <vt:lpstr>2.1. Các thiết bị sử dụng</vt:lpstr>
      <vt:lpstr>2.2. Sơ đồ lý thuyết</vt:lpstr>
      <vt:lpstr>2.3. Sequence Diagram</vt:lpstr>
      <vt:lpstr>2.3. Sequence Diagram</vt:lpstr>
      <vt:lpstr>2.3. Sequence Diagram</vt:lpstr>
      <vt:lpstr>2.4. Source Code</vt:lpstr>
      <vt:lpstr>2.4. Source Code</vt:lpstr>
      <vt:lpstr>2.4. Source Code</vt:lpstr>
      <vt:lpstr>2.4. Source Code</vt:lpstr>
      <vt:lpstr>2.4. Source Code</vt:lpstr>
      <vt:lpstr>2.4. Source Code</vt:lpstr>
      <vt:lpstr>2.4. Source Code</vt:lpstr>
      <vt:lpstr>2.4. Source Code</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Mã hoá đường cong Eliptic và ứng dụng</dc:title>
  <cp:lastModifiedBy>Lân Nguyễn</cp:lastModifiedBy>
  <cp:revision>87</cp:revision>
  <dcterms:modified xsi:type="dcterms:W3CDTF">2024-05-15T08:22:43Z</dcterms:modified>
</cp:coreProperties>
</file>